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10"/>
  </p:notesMasterIdLst>
  <p:handoutMasterIdLst>
    <p:handoutMasterId r:id="rId11"/>
  </p:handoutMasterIdLst>
  <p:sldIdLst>
    <p:sldId id="256" r:id="rId2"/>
    <p:sldId id="307" r:id="rId3"/>
    <p:sldId id="414" r:id="rId4"/>
    <p:sldId id="409" r:id="rId5"/>
    <p:sldId id="411" r:id="rId6"/>
    <p:sldId id="412" r:id="rId7"/>
    <p:sldId id="413" r:id="rId8"/>
    <p:sldId id="410"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FFCC"/>
    <a:srgbClr val="FF0000"/>
    <a:srgbClr val="99CCFF"/>
    <a:srgbClr val="9900CC"/>
    <a:srgbClr val="00CC00"/>
    <a:srgbClr val="DDDDD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010"/>
    </p:cViewPr>
  </p:sorterViewPr>
  <p:notesViewPr>
    <p:cSldViewPr>
      <p:cViewPr>
        <p:scale>
          <a:sx n="75" d="100"/>
          <a:sy n="75" d="100"/>
        </p:scale>
        <p:origin x="-2172" y="-2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837E2FA-4DF8-713E-0D2D-6EB0D0BD3EF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9939" name="Rectangle 3">
            <a:extLst>
              <a:ext uri="{FF2B5EF4-FFF2-40B4-BE49-F238E27FC236}">
                <a16:creationId xmlns:a16="http://schemas.microsoft.com/office/drawing/2014/main" id="{EFF13083-A8C0-0F18-BA3A-5F87531988C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9940" name="Rectangle 4">
            <a:extLst>
              <a:ext uri="{FF2B5EF4-FFF2-40B4-BE49-F238E27FC236}">
                <a16:creationId xmlns:a16="http://schemas.microsoft.com/office/drawing/2014/main" id="{753C62CC-71F6-09B0-06D4-588635DB69C7}"/>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9941" name="Rectangle 5">
            <a:extLst>
              <a:ext uri="{FF2B5EF4-FFF2-40B4-BE49-F238E27FC236}">
                <a16:creationId xmlns:a16="http://schemas.microsoft.com/office/drawing/2014/main" id="{BA5A2E92-92D6-7B9F-F9F7-AB3E495F2FA4}"/>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065732C9-AF01-45B8-8E51-30AE519784C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23C2E4B0-3913-31E9-8A35-8924D04FD4F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03427" name="Rectangle 3">
            <a:extLst>
              <a:ext uri="{FF2B5EF4-FFF2-40B4-BE49-F238E27FC236}">
                <a16:creationId xmlns:a16="http://schemas.microsoft.com/office/drawing/2014/main" id="{F354D385-A509-D3BF-BCA2-5AA7DA9A9BE9}"/>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C672A9A2-9EB7-D7B0-13E9-6B77FD0A7CC8}"/>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9" name="Rectangle 5">
            <a:extLst>
              <a:ext uri="{FF2B5EF4-FFF2-40B4-BE49-F238E27FC236}">
                <a16:creationId xmlns:a16="http://schemas.microsoft.com/office/drawing/2014/main" id="{3D0E6FE0-4CC4-257A-7DF4-78E2F3B0C174}"/>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430" name="Rectangle 6">
            <a:extLst>
              <a:ext uri="{FF2B5EF4-FFF2-40B4-BE49-F238E27FC236}">
                <a16:creationId xmlns:a16="http://schemas.microsoft.com/office/drawing/2014/main" id="{4EDEE0E1-DAFF-642F-837A-1A1E63B9831F}"/>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03431" name="Rectangle 7">
            <a:extLst>
              <a:ext uri="{FF2B5EF4-FFF2-40B4-BE49-F238E27FC236}">
                <a16:creationId xmlns:a16="http://schemas.microsoft.com/office/drawing/2014/main" id="{F99CBC34-9F95-D114-2162-A02EB881A390}"/>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77CCE63F-9C0B-4423-9C53-D8135DB0533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EEBDEE00-0B44-4E73-934B-23245BB962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71C684-A48F-4E37-845B-C82970FCF73B}" type="slidenum">
              <a:rPr lang="en-US" altLang="en-US" smtClean="0">
                <a:latin typeface="Times New Roman" panose="02020603050405020304" pitchFamily="18" charset="0"/>
              </a:rPr>
              <a:pPr/>
              <a:t>1</a:t>
            </a:fld>
            <a:endParaRPr lang="en-US" altLang="en-US">
              <a:latin typeface="Times New Roman" panose="02020603050405020304" pitchFamily="18" charset="0"/>
            </a:endParaRPr>
          </a:p>
        </p:txBody>
      </p:sp>
      <p:sp>
        <p:nvSpPr>
          <p:cNvPr id="6147" name="Rectangle 2">
            <a:extLst>
              <a:ext uri="{FF2B5EF4-FFF2-40B4-BE49-F238E27FC236}">
                <a16:creationId xmlns:a16="http://schemas.microsoft.com/office/drawing/2014/main" id="{1B204CA7-FE7C-32DA-E986-CB354FAC6AF0}"/>
              </a:ext>
            </a:extLst>
          </p:cNvPr>
          <p:cNvSpPr>
            <a:spLocks noChangeArrowheads="1" noTextEdit="1"/>
          </p:cNvSpPr>
          <p:nvPr>
            <p:ph type="sldImg"/>
          </p:nvPr>
        </p:nvSpPr>
        <p:spPr>
          <a:ln/>
        </p:spPr>
      </p:sp>
      <p:sp>
        <p:nvSpPr>
          <p:cNvPr id="6148" name="Rectangle 3">
            <a:extLst>
              <a:ext uri="{FF2B5EF4-FFF2-40B4-BE49-F238E27FC236}">
                <a16:creationId xmlns:a16="http://schemas.microsoft.com/office/drawing/2014/main" id="{5E97EAC3-757B-778F-ADCE-754BA6B1FE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600"/>
              <a:t>Today’s session serves to put later sessions into context. What we often do is measure something about the consumer or of the demand side of the economic system and run with it.</a:t>
            </a:r>
          </a:p>
          <a:p>
            <a:r>
              <a:rPr lang="en-US" altLang="en-US" sz="1600"/>
              <a:t>This session serves three goals, </a:t>
            </a:r>
          </a:p>
          <a:p>
            <a:pPr>
              <a:buFontTx/>
              <a:buChar char="•"/>
            </a:pPr>
            <a:r>
              <a:rPr lang="en-US" altLang="en-US" sz="1600"/>
              <a:t>How do we study the consumer?</a:t>
            </a:r>
          </a:p>
          <a:p>
            <a:pPr>
              <a:buFontTx/>
              <a:buChar char="•"/>
            </a:pPr>
            <a:r>
              <a:rPr lang="en-US" altLang="en-US" sz="1600"/>
              <a:t>What is known about biases of consumers and decision makers? </a:t>
            </a:r>
          </a:p>
          <a:p>
            <a:pPr>
              <a:buFontTx/>
              <a:buChar char="•"/>
            </a:pPr>
            <a:r>
              <a:rPr lang="en-US" altLang="en-US" sz="1600"/>
              <a:t>What are preferences and how are they formed?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B5C9EE68-A45A-447D-C4CD-BF8B73BB16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1995E9-577B-482D-AD5F-919AD2F0387B}" type="slidenum">
              <a:rPr lang="en-US" altLang="en-US" smtClean="0">
                <a:latin typeface="Times New Roman" panose="02020603050405020304" pitchFamily="18" charset="0"/>
              </a:rPr>
              <a:pPr/>
              <a:t>2</a:t>
            </a:fld>
            <a:endParaRPr lang="en-US" altLang="en-US">
              <a:latin typeface="Times New Roman" panose="02020603050405020304" pitchFamily="18" charset="0"/>
            </a:endParaRPr>
          </a:p>
        </p:txBody>
      </p:sp>
      <p:sp>
        <p:nvSpPr>
          <p:cNvPr id="8195" name="Rectangle 2">
            <a:extLst>
              <a:ext uri="{FF2B5EF4-FFF2-40B4-BE49-F238E27FC236}">
                <a16:creationId xmlns:a16="http://schemas.microsoft.com/office/drawing/2014/main" id="{EC596105-9E2D-F00F-B281-0E90454E3418}"/>
              </a:ext>
            </a:extLst>
          </p:cNvPr>
          <p:cNvSpPr>
            <a:spLocks noChangeArrowheads="1" noTextEdit="1"/>
          </p:cNvSpPr>
          <p:nvPr>
            <p:ph type="sldImg"/>
          </p:nvPr>
        </p:nvSpPr>
        <p:spPr>
          <a:ln/>
        </p:spPr>
      </p:sp>
      <p:sp>
        <p:nvSpPr>
          <p:cNvPr id="8196" name="Rectangle 3">
            <a:extLst>
              <a:ext uri="{FF2B5EF4-FFF2-40B4-BE49-F238E27FC236}">
                <a16:creationId xmlns:a16="http://schemas.microsoft.com/office/drawing/2014/main" id="{55B06080-81AE-1FF8-CF87-CC48A90591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7EEF0E2-E3C2-DC36-D8AF-D4BA0FD215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15BB69-ED7A-4370-A432-3DEFB325BBCD}" type="slidenum">
              <a:rPr lang="en-US" altLang="en-US" smtClean="0">
                <a:latin typeface="Times New Roman" panose="02020603050405020304" pitchFamily="18" charset="0"/>
              </a:rPr>
              <a:pPr/>
              <a:t>3</a:t>
            </a:fld>
            <a:endParaRPr lang="en-US" altLang="en-US">
              <a:latin typeface="Times New Roman" panose="02020603050405020304" pitchFamily="18" charset="0"/>
            </a:endParaRPr>
          </a:p>
        </p:txBody>
      </p:sp>
      <p:sp>
        <p:nvSpPr>
          <p:cNvPr id="10243" name="Rectangle 2">
            <a:extLst>
              <a:ext uri="{FF2B5EF4-FFF2-40B4-BE49-F238E27FC236}">
                <a16:creationId xmlns:a16="http://schemas.microsoft.com/office/drawing/2014/main" id="{8B8A7166-D358-EE99-56A5-FF4F2FFF5A42}"/>
              </a:ext>
            </a:extLst>
          </p:cNvPr>
          <p:cNvSpPr>
            <a:spLocks noChangeArrowheads="1" noTextEdit="1"/>
          </p:cNvSpPr>
          <p:nvPr>
            <p:ph type="sldImg"/>
          </p:nvPr>
        </p:nvSpPr>
        <p:spPr>
          <a:ln/>
        </p:spPr>
      </p:sp>
      <p:sp>
        <p:nvSpPr>
          <p:cNvPr id="10244" name="Rectangle 3">
            <a:extLst>
              <a:ext uri="{FF2B5EF4-FFF2-40B4-BE49-F238E27FC236}">
                <a16:creationId xmlns:a16="http://schemas.microsoft.com/office/drawing/2014/main" id="{A0A62EE0-C57E-7377-9813-C1039B99CA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045D08D-723D-2C92-4CA7-A4287566E6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5D1459-0EF0-45DB-B389-CB95AEF3561A}" type="slidenum">
              <a:rPr lang="en-US" altLang="en-US" smtClean="0">
                <a:latin typeface="Times New Roman" panose="02020603050405020304" pitchFamily="18" charset="0"/>
              </a:rPr>
              <a:pPr/>
              <a:t>4</a:t>
            </a:fld>
            <a:endParaRPr lang="en-US" altLang="en-US">
              <a:latin typeface="Times New Roman" panose="02020603050405020304" pitchFamily="18" charset="0"/>
            </a:endParaRPr>
          </a:p>
        </p:txBody>
      </p:sp>
      <p:sp>
        <p:nvSpPr>
          <p:cNvPr id="12291" name="Rectangle 2">
            <a:extLst>
              <a:ext uri="{FF2B5EF4-FFF2-40B4-BE49-F238E27FC236}">
                <a16:creationId xmlns:a16="http://schemas.microsoft.com/office/drawing/2014/main" id="{2AB52510-B87E-7CBD-3F0B-D220A536B6D6}"/>
              </a:ext>
            </a:extLst>
          </p:cNvPr>
          <p:cNvSpPr>
            <a:spLocks noChangeArrowheads="1" noTextEdit="1"/>
          </p:cNvSpPr>
          <p:nvPr>
            <p:ph type="sldImg"/>
          </p:nvPr>
        </p:nvSpPr>
        <p:spPr>
          <a:ln/>
        </p:spPr>
      </p:sp>
      <p:sp>
        <p:nvSpPr>
          <p:cNvPr id="12292" name="Rectangle 3">
            <a:extLst>
              <a:ext uri="{FF2B5EF4-FFF2-40B4-BE49-F238E27FC236}">
                <a16:creationId xmlns:a16="http://schemas.microsoft.com/office/drawing/2014/main" id="{7ACFFB72-707B-4ED0-6C2D-BBD0455C2E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E6BC824-C4CA-EC4F-4956-089CF4202F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68ED7F-4B40-4FAF-84AB-692EF3C93586}" type="slidenum">
              <a:rPr lang="en-US" altLang="en-US" smtClean="0">
                <a:latin typeface="Times New Roman" panose="02020603050405020304" pitchFamily="18" charset="0"/>
              </a:rPr>
              <a:pPr/>
              <a:t>5</a:t>
            </a:fld>
            <a:endParaRPr lang="en-US" altLang="en-US">
              <a:latin typeface="Times New Roman" panose="02020603050405020304" pitchFamily="18" charset="0"/>
            </a:endParaRPr>
          </a:p>
        </p:txBody>
      </p:sp>
      <p:sp>
        <p:nvSpPr>
          <p:cNvPr id="14339" name="Rectangle 2">
            <a:extLst>
              <a:ext uri="{FF2B5EF4-FFF2-40B4-BE49-F238E27FC236}">
                <a16:creationId xmlns:a16="http://schemas.microsoft.com/office/drawing/2014/main" id="{F92464AC-A120-3A01-3A0F-1E5BD80B9621}"/>
              </a:ext>
            </a:extLst>
          </p:cNvPr>
          <p:cNvSpPr>
            <a:spLocks noChangeArrowheads="1" noTextEdit="1"/>
          </p:cNvSpPr>
          <p:nvPr>
            <p:ph type="sldImg"/>
          </p:nvPr>
        </p:nvSpPr>
        <p:spPr>
          <a:ln/>
        </p:spPr>
      </p:sp>
      <p:sp>
        <p:nvSpPr>
          <p:cNvPr id="14340" name="Rectangle 3">
            <a:extLst>
              <a:ext uri="{FF2B5EF4-FFF2-40B4-BE49-F238E27FC236}">
                <a16:creationId xmlns:a16="http://schemas.microsoft.com/office/drawing/2014/main" id="{690BCB65-0D3C-48BD-8298-0F3EE6BF28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4B53C521-3DDF-1619-E2CD-B01DC92BB5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AB510D-00CA-4DBF-B3F7-68C3C67A3CC0}" type="slidenum">
              <a:rPr lang="en-US" altLang="en-US" smtClean="0">
                <a:latin typeface="Times New Roman" panose="02020603050405020304" pitchFamily="18" charset="0"/>
              </a:rPr>
              <a:pPr/>
              <a:t>6</a:t>
            </a:fld>
            <a:endParaRPr lang="en-US" altLang="en-US">
              <a:latin typeface="Times New Roman" panose="02020603050405020304" pitchFamily="18" charset="0"/>
            </a:endParaRPr>
          </a:p>
        </p:txBody>
      </p:sp>
      <p:sp>
        <p:nvSpPr>
          <p:cNvPr id="16387" name="Rectangle 2">
            <a:extLst>
              <a:ext uri="{FF2B5EF4-FFF2-40B4-BE49-F238E27FC236}">
                <a16:creationId xmlns:a16="http://schemas.microsoft.com/office/drawing/2014/main" id="{70032B84-CA3E-9CDF-4A0C-1CB77CBA3E57}"/>
              </a:ext>
            </a:extLst>
          </p:cNvPr>
          <p:cNvSpPr>
            <a:spLocks noChangeArrowheads="1" noTextEdit="1"/>
          </p:cNvSpPr>
          <p:nvPr>
            <p:ph type="sldImg"/>
          </p:nvPr>
        </p:nvSpPr>
        <p:spPr>
          <a:ln/>
        </p:spPr>
      </p:sp>
      <p:sp>
        <p:nvSpPr>
          <p:cNvPr id="16388" name="Rectangle 3">
            <a:extLst>
              <a:ext uri="{FF2B5EF4-FFF2-40B4-BE49-F238E27FC236}">
                <a16:creationId xmlns:a16="http://schemas.microsoft.com/office/drawing/2014/main" id="{B3BF0846-4347-E02B-EEC8-2448649CE5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E25B899A-BA61-0F2D-828A-76A92BC3EF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ECA804-7D7A-433E-A742-9BAA119F3449}" type="slidenum">
              <a:rPr lang="en-US" altLang="en-US" smtClean="0">
                <a:latin typeface="Times New Roman" panose="02020603050405020304" pitchFamily="18" charset="0"/>
              </a:rPr>
              <a:pPr/>
              <a:t>7</a:t>
            </a:fld>
            <a:endParaRPr lang="en-US" altLang="en-US">
              <a:latin typeface="Times New Roman" panose="02020603050405020304" pitchFamily="18" charset="0"/>
            </a:endParaRPr>
          </a:p>
        </p:txBody>
      </p:sp>
      <p:sp>
        <p:nvSpPr>
          <p:cNvPr id="18435" name="Rectangle 2">
            <a:extLst>
              <a:ext uri="{FF2B5EF4-FFF2-40B4-BE49-F238E27FC236}">
                <a16:creationId xmlns:a16="http://schemas.microsoft.com/office/drawing/2014/main" id="{C8212A6B-0199-23F1-983B-117581427A7F}"/>
              </a:ext>
            </a:extLst>
          </p:cNvPr>
          <p:cNvSpPr>
            <a:spLocks noChangeArrowheads="1" noTextEdit="1"/>
          </p:cNvSpPr>
          <p:nvPr>
            <p:ph type="sldImg"/>
          </p:nvPr>
        </p:nvSpPr>
        <p:spPr>
          <a:ln/>
        </p:spPr>
      </p:sp>
      <p:sp>
        <p:nvSpPr>
          <p:cNvPr id="18436" name="Rectangle 3">
            <a:extLst>
              <a:ext uri="{FF2B5EF4-FFF2-40B4-BE49-F238E27FC236}">
                <a16:creationId xmlns:a16="http://schemas.microsoft.com/office/drawing/2014/main" id="{65C161BA-E90E-B091-9256-163865806B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5DFF1766-9BC0-6FF5-3431-181CFBAD9B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788DC8-3C12-41F2-966D-F94BDBAC91AD}" type="slidenum">
              <a:rPr lang="en-US" altLang="en-US" smtClean="0">
                <a:latin typeface="Times New Roman" panose="02020603050405020304" pitchFamily="18" charset="0"/>
              </a:rPr>
              <a:pPr/>
              <a:t>8</a:t>
            </a:fld>
            <a:endParaRPr lang="en-US" altLang="en-US">
              <a:latin typeface="Times New Roman" panose="02020603050405020304" pitchFamily="18" charset="0"/>
            </a:endParaRPr>
          </a:p>
        </p:txBody>
      </p:sp>
      <p:sp>
        <p:nvSpPr>
          <p:cNvPr id="20483" name="Rectangle 2">
            <a:extLst>
              <a:ext uri="{FF2B5EF4-FFF2-40B4-BE49-F238E27FC236}">
                <a16:creationId xmlns:a16="http://schemas.microsoft.com/office/drawing/2014/main" id="{61FDA809-E6AB-6E05-BA19-00604DF788D7}"/>
              </a:ext>
            </a:extLst>
          </p:cNvPr>
          <p:cNvSpPr>
            <a:spLocks noChangeArrowheads="1" noTextEdit="1"/>
          </p:cNvSpPr>
          <p:nvPr>
            <p:ph type="sldImg"/>
          </p:nvPr>
        </p:nvSpPr>
        <p:spPr>
          <a:ln/>
        </p:spPr>
      </p:sp>
      <p:sp>
        <p:nvSpPr>
          <p:cNvPr id="20484" name="Rectangle 3">
            <a:extLst>
              <a:ext uri="{FF2B5EF4-FFF2-40B4-BE49-F238E27FC236}">
                <a16:creationId xmlns:a16="http://schemas.microsoft.com/office/drawing/2014/main" id="{8D33413A-DF8D-895E-F64B-9E1CA34654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644E0ACC-965D-0EFD-C99A-CC944D9E151D}"/>
              </a:ext>
            </a:extLst>
          </p:cNvPr>
          <p:cNvGrpSpPr>
            <a:grpSpLocks/>
          </p:cNvGrpSpPr>
          <p:nvPr/>
        </p:nvGrpSpPr>
        <p:grpSpPr bwMode="auto">
          <a:xfrm>
            <a:off x="0" y="0"/>
            <a:ext cx="9144000" cy="6858000"/>
            <a:chOff x="0" y="0"/>
            <a:chExt cx="5760" cy="4320"/>
          </a:xfrm>
        </p:grpSpPr>
        <p:sp>
          <p:nvSpPr>
            <p:cNvPr id="3" name="Rectangle 3">
              <a:extLst>
                <a:ext uri="{FF2B5EF4-FFF2-40B4-BE49-F238E27FC236}">
                  <a16:creationId xmlns:a16="http://schemas.microsoft.com/office/drawing/2014/main" id="{7055F49E-4BF6-65F6-C1D4-FCDB35A625A0}"/>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4" name="Rectangle 4">
              <a:extLst>
                <a:ext uri="{FF2B5EF4-FFF2-40B4-BE49-F238E27FC236}">
                  <a16:creationId xmlns:a16="http://schemas.microsoft.com/office/drawing/2014/main" id="{F4DF1E7E-5BC2-D9BF-B7DB-642380F7B8F2}"/>
                </a:ext>
              </a:extLst>
            </p:cNvPr>
            <p:cNvSpPr>
              <a:spLocks noChangeArrowheads="1"/>
            </p:cNvSpPr>
            <p:nvPr/>
          </p:nvSpPr>
          <p:spPr bwMode="hidden">
            <a:xfrm>
              <a:off x="1081" y="1065"/>
              <a:ext cx="4679" cy="1596"/>
            </a:xfrm>
            <a:prstGeom prst="rect">
              <a:avLst/>
            </a:prstGeom>
            <a:solidFill>
              <a:schemeClr val="bg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nvGrpSpPr>
            <p:cNvPr id="5" name="Group 5">
              <a:extLst>
                <a:ext uri="{FF2B5EF4-FFF2-40B4-BE49-F238E27FC236}">
                  <a16:creationId xmlns:a16="http://schemas.microsoft.com/office/drawing/2014/main" id="{14F96E5A-3191-A966-A4B9-FE0A311AA560}"/>
                </a:ext>
              </a:extLst>
            </p:cNvPr>
            <p:cNvGrpSpPr>
              <a:grpSpLocks/>
            </p:cNvGrpSpPr>
            <p:nvPr/>
          </p:nvGrpSpPr>
          <p:grpSpPr bwMode="auto">
            <a:xfrm>
              <a:off x="0" y="672"/>
              <a:ext cx="1806" cy="1989"/>
              <a:chOff x="0" y="672"/>
              <a:chExt cx="1806" cy="1989"/>
            </a:xfrm>
          </p:grpSpPr>
          <p:sp>
            <p:nvSpPr>
              <p:cNvPr id="6" name="Rectangle 6">
                <a:extLst>
                  <a:ext uri="{FF2B5EF4-FFF2-40B4-BE49-F238E27FC236}">
                    <a16:creationId xmlns:a16="http://schemas.microsoft.com/office/drawing/2014/main" id="{FB8A6E4D-87D1-9D02-5251-7261953A589C}"/>
                  </a:ext>
                </a:extLst>
              </p:cNvPr>
              <p:cNvSpPr>
                <a:spLocks noChangeArrowheads="1"/>
              </p:cNvSpPr>
              <p:nvPr userDrawn="1"/>
            </p:nvSpPr>
            <p:spPr bwMode="auto">
              <a:xfrm>
                <a:off x="361" y="2257"/>
                <a:ext cx="363" cy="404"/>
              </a:xfrm>
              <a:prstGeom prst="rect">
                <a:avLst/>
              </a:prstGeom>
              <a:solidFill>
                <a:schemeClr val="accent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7" name="Rectangle 7">
                <a:extLst>
                  <a:ext uri="{FF2B5EF4-FFF2-40B4-BE49-F238E27FC236}">
                    <a16:creationId xmlns:a16="http://schemas.microsoft.com/office/drawing/2014/main" id="{6DF28A29-6678-567A-D2C6-8104F9F02C92}"/>
                  </a:ext>
                </a:extLst>
              </p:cNvPr>
              <p:cNvSpPr>
                <a:spLocks noChangeArrowheads="1"/>
              </p:cNvSpPr>
              <p:nvPr userDrawn="1"/>
            </p:nvSpPr>
            <p:spPr bwMode="auto">
              <a:xfrm>
                <a:off x="1081" y="1065"/>
                <a:ext cx="362" cy="405"/>
              </a:xfrm>
              <a:prstGeom prst="rect">
                <a:avLst/>
              </a:prstGeom>
              <a:solidFill>
                <a:schemeClr val="folHlink"/>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8" name="Rectangle 8">
                <a:extLst>
                  <a:ext uri="{FF2B5EF4-FFF2-40B4-BE49-F238E27FC236}">
                    <a16:creationId xmlns:a16="http://schemas.microsoft.com/office/drawing/2014/main" id="{23F0B8A1-00F7-1095-E04D-EB1353A4D0B6}"/>
                  </a:ext>
                </a:extLst>
              </p:cNvPr>
              <p:cNvSpPr>
                <a:spLocks noChangeArrowheads="1"/>
              </p:cNvSpPr>
              <p:nvPr userDrawn="1"/>
            </p:nvSpPr>
            <p:spPr bwMode="auto">
              <a:xfrm>
                <a:off x="1437" y="672"/>
                <a:ext cx="369" cy="400"/>
              </a:xfrm>
              <a:prstGeom prst="rect">
                <a:avLst/>
              </a:prstGeom>
              <a:solidFill>
                <a:schemeClr val="folHlink"/>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9" name="Rectangle 9">
                <a:extLst>
                  <a:ext uri="{FF2B5EF4-FFF2-40B4-BE49-F238E27FC236}">
                    <a16:creationId xmlns:a16="http://schemas.microsoft.com/office/drawing/2014/main" id="{CDFEF93A-E531-3C6A-1103-1CAD0F91001B}"/>
                  </a:ext>
                </a:extLst>
              </p:cNvPr>
              <p:cNvSpPr>
                <a:spLocks noChangeArrowheads="1"/>
              </p:cNvSpPr>
              <p:nvPr userDrawn="1"/>
            </p:nvSpPr>
            <p:spPr bwMode="auto">
              <a:xfrm>
                <a:off x="719" y="2257"/>
                <a:ext cx="368" cy="404"/>
              </a:xfrm>
              <a:prstGeom prst="rect">
                <a:avLst/>
              </a:prstGeom>
              <a:solidFill>
                <a:schemeClr val="bg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 name="Rectangle 10">
                <a:extLst>
                  <a:ext uri="{FF2B5EF4-FFF2-40B4-BE49-F238E27FC236}">
                    <a16:creationId xmlns:a16="http://schemas.microsoft.com/office/drawing/2014/main" id="{06F5882B-E0A0-EA17-6C07-86D168DFBE9B}"/>
                  </a:ext>
                </a:extLst>
              </p:cNvPr>
              <p:cNvSpPr>
                <a:spLocks noChangeArrowheads="1"/>
              </p:cNvSpPr>
              <p:nvPr userDrawn="1"/>
            </p:nvSpPr>
            <p:spPr bwMode="auto">
              <a:xfrm>
                <a:off x="1437" y="1065"/>
                <a:ext cx="369" cy="405"/>
              </a:xfrm>
              <a:prstGeom prst="rect">
                <a:avLst/>
              </a:prstGeom>
              <a:solidFill>
                <a:schemeClr val="accent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1" name="Rectangle 11">
                <a:extLst>
                  <a:ext uri="{FF2B5EF4-FFF2-40B4-BE49-F238E27FC236}">
                    <a16:creationId xmlns:a16="http://schemas.microsoft.com/office/drawing/2014/main" id="{6D8A8B5F-ABCF-0659-23CA-802753D43A6A}"/>
                  </a:ext>
                </a:extLst>
              </p:cNvPr>
              <p:cNvSpPr>
                <a:spLocks noChangeArrowheads="1"/>
              </p:cNvSpPr>
              <p:nvPr userDrawn="1"/>
            </p:nvSpPr>
            <p:spPr bwMode="auto">
              <a:xfrm>
                <a:off x="719" y="1464"/>
                <a:ext cx="368" cy="399"/>
              </a:xfrm>
              <a:prstGeom prst="rect">
                <a:avLst/>
              </a:prstGeom>
              <a:solidFill>
                <a:schemeClr val="folHlink"/>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2" name="Rectangle 12">
                <a:extLst>
                  <a:ext uri="{FF2B5EF4-FFF2-40B4-BE49-F238E27FC236}">
                    <a16:creationId xmlns:a16="http://schemas.microsoft.com/office/drawing/2014/main" id="{2D93F7FD-73DA-F8C4-F9D0-9168D9B03CA1}"/>
                  </a:ext>
                </a:extLst>
              </p:cNvPr>
              <p:cNvSpPr>
                <a:spLocks noChangeArrowheads="1"/>
              </p:cNvSpPr>
              <p:nvPr userDrawn="1"/>
            </p:nvSpPr>
            <p:spPr bwMode="auto">
              <a:xfrm>
                <a:off x="0" y="1464"/>
                <a:ext cx="367" cy="399"/>
              </a:xfrm>
              <a:prstGeom prst="rect">
                <a:avLst/>
              </a:prstGeom>
              <a:solidFill>
                <a:schemeClr val="bg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3" name="Rectangle 13">
                <a:extLst>
                  <a:ext uri="{FF2B5EF4-FFF2-40B4-BE49-F238E27FC236}">
                    <a16:creationId xmlns:a16="http://schemas.microsoft.com/office/drawing/2014/main" id="{BC6073A3-677C-E20B-1911-8BCED9B966A5}"/>
                  </a:ext>
                </a:extLst>
              </p:cNvPr>
              <p:cNvSpPr>
                <a:spLocks noChangeArrowheads="1"/>
              </p:cNvSpPr>
              <p:nvPr userDrawn="1"/>
            </p:nvSpPr>
            <p:spPr bwMode="auto">
              <a:xfrm>
                <a:off x="1081" y="1464"/>
                <a:ext cx="362" cy="399"/>
              </a:xfrm>
              <a:prstGeom prst="rect">
                <a:avLst/>
              </a:prstGeom>
              <a:solidFill>
                <a:schemeClr val="accent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4" name="Rectangle 14">
                <a:extLst>
                  <a:ext uri="{FF2B5EF4-FFF2-40B4-BE49-F238E27FC236}">
                    <a16:creationId xmlns:a16="http://schemas.microsoft.com/office/drawing/2014/main" id="{9B0D1BCC-AB69-B7CF-14F6-A46C53958569}"/>
                  </a:ext>
                </a:extLst>
              </p:cNvPr>
              <p:cNvSpPr>
                <a:spLocks noChangeArrowheads="1"/>
              </p:cNvSpPr>
              <p:nvPr userDrawn="1"/>
            </p:nvSpPr>
            <p:spPr bwMode="auto">
              <a:xfrm>
                <a:off x="361" y="1857"/>
                <a:ext cx="363" cy="406"/>
              </a:xfrm>
              <a:prstGeom prst="rect">
                <a:avLst/>
              </a:prstGeom>
              <a:solidFill>
                <a:schemeClr val="folHlink"/>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5" name="Rectangle 15">
                <a:extLst>
                  <a:ext uri="{FF2B5EF4-FFF2-40B4-BE49-F238E27FC236}">
                    <a16:creationId xmlns:a16="http://schemas.microsoft.com/office/drawing/2014/main" id="{6D034A27-4C77-4AC7-D41F-0073088C74C6}"/>
                  </a:ext>
                </a:extLst>
              </p:cNvPr>
              <p:cNvSpPr>
                <a:spLocks noChangeArrowheads="1"/>
              </p:cNvSpPr>
              <p:nvPr userDrawn="1"/>
            </p:nvSpPr>
            <p:spPr bwMode="auto">
              <a:xfrm>
                <a:off x="719" y="1857"/>
                <a:ext cx="368" cy="406"/>
              </a:xfrm>
              <a:prstGeom prst="rect">
                <a:avLst/>
              </a:prstGeom>
              <a:solidFill>
                <a:schemeClr val="accent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grpSp>
      <p:sp>
        <p:nvSpPr>
          <p:cNvPr id="29390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9390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6" name="Rectangle 16">
            <a:extLst>
              <a:ext uri="{FF2B5EF4-FFF2-40B4-BE49-F238E27FC236}">
                <a16:creationId xmlns:a16="http://schemas.microsoft.com/office/drawing/2014/main" id="{D23AFA98-0D46-4139-8820-BD8F77FD00D1}"/>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7" name="Rectangle 17">
            <a:extLst>
              <a:ext uri="{FF2B5EF4-FFF2-40B4-BE49-F238E27FC236}">
                <a16:creationId xmlns:a16="http://schemas.microsoft.com/office/drawing/2014/main" id="{23921BEC-9409-96F4-969C-573BB1C7F200}"/>
              </a:ext>
            </a:extLst>
          </p:cNvPr>
          <p:cNvSpPr>
            <a:spLocks noGrp="1" noChangeArrowheads="1"/>
          </p:cNvSpPr>
          <p:nvPr>
            <p:ph type="ftr" sz="quarter" idx="11"/>
          </p:nvPr>
        </p:nvSpPr>
        <p:spPr/>
        <p:txBody>
          <a:bodyPr/>
          <a:lstStyle>
            <a:lvl1pPr>
              <a:defRPr/>
            </a:lvl1pPr>
          </a:lstStyle>
          <a:p>
            <a:pPr>
              <a:defRPr/>
            </a:pPr>
            <a:endParaRPr lang="en-US"/>
          </a:p>
        </p:txBody>
      </p:sp>
      <p:sp>
        <p:nvSpPr>
          <p:cNvPr id="18" name="Rectangle 18">
            <a:extLst>
              <a:ext uri="{FF2B5EF4-FFF2-40B4-BE49-F238E27FC236}">
                <a16:creationId xmlns:a16="http://schemas.microsoft.com/office/drawing/2014/main" id="{CA0E2604-BEC7-F9D0-061A-BED8D09DA710}"/>
              </a:ext>
            </a:extLst>
          </p:cNvPr>
          <p:cNvSpPr>
            <a:spLocks noGrp="1" noChangeArrowheads="1"/>
          </p:cNvSpPr>
          <p:nvPr>
            <p:ph type="sldNum" sz="quarter" idx="12"/>
          </p:nvPr>
        </p:nvSpPr>
        <p:spPr/>
        <p:txBody>
          <a:bodyPr/>
          <a:lstStyle>
            <a:lvl1pPr>
              <a:defRPr/>
            </a:lvl1pPr>
          </a:lstStyle>
          <a:p>
            <a:pPr>
              <a:defRPr/>
            </a:pPr>
            <a:fld id="{D497489B-3ED3-4FED-A16B-18C8DA83C68F}" type="slidenum">
              <a:rPr lang="en-US" altLang="en-US"/>
              <a:pPr>
                <a:defRPr/>
              </a:pPr>
              <a:t>‹#›</a:t>
            </a:fld>
            <a:endParaRPr lang="en-US" altLang="en-US"/>
          </a:p>
        </p:txBody>
      </p:sp>
    </p:spTree>
    <p:extLst>
      <p:ext uri="{BB962C8B-B14F-4D97-AF65-F5344CB8AC3E}">
        <p14:creationId xmlns:p14="http://schemas.microsoft.com/office/powerpoint/2010/main" val="433171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95D48C89-E8CA-3EA5-1E71-5AD2F98CF04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EFC43CEE-C9D1-F7DC-014C-85B5254B4CF1}"/>
              </a:ext>
            </a:extLst>
          </p:cNvPr>
          <p:cNvSpPr>
            <a:spLocks noGrp="1" noChangeArrowheads="1"/>
          </p:cNvSpPr>
          <p:nvPr>
            <p:ph type="sldNum" sz="quarter" idx="11"/>
          </p:nvPr>
        </p:nvSpPr>
        <p:spPr>
          <a:ln/>
        </p:spPr>
        <p:txBody>
          <a:bodyPr/>
          <a:lstStyle>
            <a:lvl1pPr>
              <a:defRPr/>
            </a:lvl1pPr>
          </a:lstStyle>
          <a:p>
            <a:pPr>
              <a:defRPr/>
            </a:pPr>
            <a:fld id="{4A80C60E-074E-4247-8E7D-A0013824ED74}" type="slidenum">
              <a:rPr lang="en-US" altLang="en-US"/>
              <a:pPr>
                <a:defRPr/>
              </a:pPr>
              <a:t>‹#›</a:t>
            </a:fld>
            <a:endParaRPr lang="en-US" altLang="en-US"/>
          </a:p>
        </p:txBody>
      </p:sp>
      <p:sp>
        <p:nvSpPr>
          <p:cNvPr id="6" name="Rectangle 16">
            <a:extLst>
              <a:ext uri="{FF2B5EF4-FFF2-40B4-BE49-F238E27FC236}">
                <a16:creationId xmlns:a16="http://schemas.microsoft.com/office/drawing/2014/main" id="{22354ECC-08EB-C12D-C2C8-B06F4AC576EF}"/>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43303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48A5575E-456D-2D5B-0A02-3C9C48E4DC7F}"/>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FBFE1E25-1EF8-94EE-B3DA-9B0BD5732266}"/>
              </a:ext>
            </a:extLst>
          </p:cNvPr>
          <p:cNvSpPr>
            <a:spLocks noGrp="1" noChangeArrowheads="1"/>
          </p:cNvSpPr>
          <p:nvPr>
            <p:ph type="sldNum" sz="quarter" idx="11"/>
          </p:nvPr>
        </p:nvSpPr>
        <p:spPr>
          <a:ln/>
        </p:spPr>
        <p:txBody>
          <a:bodyPr/>
          <a:lstStyle>
            <a:lvl1pPr>
              <a:defRPr/>
            </a:lvl1pPr>
          </a:lstStyle>
          <a:p>
            <a:pPr>
              <a:defRPr/>
            </a:pPr>
            <a:fld id="{5D9908A3-68FB-4FFB-A5F9-C28BC3857189}" type="slidenum">
              <a:rPr lang="en-US" altLang="en-US"/>
              <a:pPr>
                <a:defRPr/>
              </a:pPr>
              <a:t>‹#›</a:t>
            </a:fld>
            <a:endParaRPr lang="en-US" altLang="en-US"/>
          </a:p>
        </p:txBody>
      </p:sp>
      <p:sp>
        <p:nvSpPr>
          <p:cNvPr id="6" name="Rectangle 16">
            <a:extLst>
              <a:ext uri="{FF2B5EF4-FFF2-40B4-BE49-F238E27FC236}">
                <a16:creationId xmlns:a16="http://schemas.microsoft.com/office/drawing/2014/main" id="{970F1870-31C0-BB3C-0174-C9C0F0B9B89D}"/>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2121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9A4374A-CEAD-2625-B4B1-596D487AE5D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ED3FE4F7-C0BB-FE33-4DAE-34BA1F909920}"/>
              </a:ext>
            </a:extLst>
          </p:cNvPr>
          <p:cNvSpPr>
            <a:spLocks noGrp="1" noChangeArrowheads="1"/>
          </p:cNvSpPr>
          <p:nvPr>
            <p:ph type="sldNum" sz="quarter" idx="11"/>
          </p:nvPr>
        </p:nvSpPr>
        <p:spPr>
          <a:ln/>
        </p:spPr>
        <p:txBody>
          <a:bodyPr/>
          <a:lstStyle>
            <a:lvl1pPr>
              <a:defRPr/>
            </a:lvl1pPr>
          </a:lstStyle>
          <a:p>
            <a:pPr>
              <a:defRPr/>
            </a:pPr>
            <a:fld id="{24A46D37-36D8-4C31-977D-9DC954579F5C}" type="slidenum">
              <a:rPr lang="en-US" altLang="en-US"/>
              <a:pPr>
                <a:defRPr/>
              </a:pPr>
              <a:t>‹#›</a:t>
            </a:fld>
            <a:endParaRPr lang="en-US" altLang="en-US"/>
          </a:p>
        </p:txBody>
      </p:sp>
      <p:sp>
        <p:nvSpPr>
          <p:cNvPr id="6" name="Rectangle 16">
            <a:extLst>
              <a:ext uri="{FF2B5EF4-FFF2-40B4-BE49-F238E27FC236}">
                <a16:creationId xmlns:a16="http://schemas.microsoft.com/office/drawing/2014/main" id="{598D24FF-62B8-4337-2E95-B5A5306FECBC}"/>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49287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9533310E-D5F7-ECE4-B14F-E66748212AA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B03E19FB-A0E2-3CFB-BA12-15AB4F1E0F5B}"/>
              </a:ext>
            </a:extLst>
          </p:cNvPr>
          <p:cNvSpPr>
            <a:spLocks noGrp="1" noChangeArrowheads="1"/>
          </p:cNvSpPr>
          <p:nvPr>
            <p:ph type="sldNum" sz="quarter" idx="11"/>
          </p:nvPr>
        </p:nvSpPr>
        <p:spPr>
          <a:ln/>
        </p:spPr>
        <p:txBody>
          <a:bodyPr/>
          <a:lstStyle>
            <a:lvl1pPr>
              <a:defRPr/>
            </a:lvl1pPr>
          </a:lstStyle>
          <a:p>
            <a:pPr>
              <a:defRPr/>
            </a:pPr>
            <a:fld id="{D37FDBFA-0CCB-40D4-B4DC-A4A03F7590B9}" type="slidenum">
              <a:rPr lang="en-US" altLang="en-US"/>
              <a:pPr>
                <a:defRPr/>
              </a:pPr>
              <a:t>‹#›</a:t>
            </a:fld>
            <a:endParaRPr lang="en-US" altLang="en-US"/>
          </a:p>
        </p:txBody>
      </p:sp>
      <p:sp>
        <p:nvSpPr>
          <p:cNvPr id="6" name="Rectangle 16">
            <a:extLst>
              <a:ext uri="{FF2B5EF4-FFF2-40B4-BE49-F238E27FC236}">
                <a16:creationId xmlns:a16="http://schemas.microsoft.com/office/drawing/2014/main" id="{A9D2534B-E5EA-C0AF-67C2-07381FD4C5F6}"/>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02535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59710EC5-B5B7-FBC6-CBB5-A0C771B1CF12}"/>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471DCA2F-DE18-F319-D274-BBEF9F48D8D3}"/>
              </a:ext>
            </a:extLst>
          </p:cNvPr>
          <p:cNvSpPr>
            <a:spLocks noGrp="1" noChangeArrowheads="1"/>
          </p:cNvSpPr>
          <p:nvPr>
            <p:ph type="sldNum" sz="quarter" idx="11"/>
          </p:nvPr>
        </p:nvSpPr>
        <p:spPr>
          <a:ln/>
        </p:spPr>
        <p:txBody>
          <a:bodyPr/>
          <a:lstStyle>
            <a:lvl1pPr>
              <a:defRPr/>
            </a:lvl1pPr>
          </a:lstStyle>
          <a:p>
            <a:pPr>
              <a:defRPr/>
            </a:pPr>
            <a:fld id="{240EB041-D38D-4593-8D85-A0D9DF5881D2}" type="slidenum">
              <a:rPr lang="en-US" altLang="en-US"/>
              <a:pPr>
                <a:defRPr/>
              </a:pPr>
              <a:t>‹#›</a:t>
            </a:fld>
            <a:endParaRPr lang="en-US" altLang="en-US"/>
          </a:p>
        </p:txBody>
      </p:sp>
      <p:sp>
        <p:nvSpPr>
          <p:cNvPr id="7" name="Rectangle 16">
            <a:extLst>
              <a:ext uri="{FF2B5EF4-FFF2-40B4-BE49-F238E27FC236}">
                <a16:creationId xmlns:a16="http://schemas.microsoft.com/office/drawing/2014/main" id="{DDD56FF7-4F30-74DD-5649-F13114C122C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36349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1AFFEA26-2891-7617-B79E-5525A53937E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4CAC48AE-98C5-2364-D4D5-5013D389C52B}"/>
              </a:ext>
            </a:extLst>
          </p:cNvPr>
          <p:cNvSpPr>
            <a:spLocks noGrp="1" noChangeArrowheads="1"/>
          </p:cNvSpPr>
          <p:nvPr>
            <p:ph type="sldNum" sz="quarter" idx="11"/>
          </p:nvPr>
        </p:nvSpPr>
        <p:spPr>
          <a:ln/>
        </p:spPr>
        <p:txBody>
          <a:bodyPr/>
          <a:lstStyle>
            <a:lvl1pPr>
              <a:defRPr/>
            </a:lvl1pPr>
          </a:lstStyle>
          <a:p>
            <a:pPr>
              <a:defRPr/>
            </a:pPr>
            <a:fld id="{15843023-1FD2-44E1-8F2A-7676E5510C93}" type="slidenum">
              <a:rPr lang="en-US" altLang="en-US"/>
              <a:pPr>
                <a:defRPr/>
              </a:pPr>
              <a:t>‹#›</a:t>
            </a:fld>
            <a:endParaRPr lang="en-US" altLang="en-US"/>
          </a:p>
        </p:txBody>
      </p:sp>
      <p:sp>
        <p:nvSpPr>
          <p:cNvPr id="9" name="Rectangle 16">
            <a:extLst>
              <a:ext uri="{FF2B5EF4-FFF2-40B4-BE49-F238E27FC236}">
                <a16:creationId xmlns:a16="http://schemas.microsoft.com/office/drawing/2014/main" id="{781C859F-430E-6FBB-710A-9949BBD47D77}"/>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07575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50397DA2-C76E-75E8-A59C-7E5F8B0C55A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2ED76325-D3E9-E5D6-FD75-050B5C0E743D}"/>
              </a:ext>
            </a:extLst>
          </p:cNvPr>
          <p:cNvSpPr>
            <a:spLocks noGrp="1" noChangeArrowheads="1"/>
          </p:cNvSpPr>
          <p:nvPr>
            <p:ph type="sldNum" sz="quarter" idx="11"/>
          </p:nvPr>
        </p:nvSpPr>
        <p:spPr>
          <a:ln/>
        </p:spPr>
        <p:txBody>
          <a:bodyPr/>
          <a:lstStyle>
            <a:lvl1pPr>
              <a:defRPr/>
            </a:lvl1pPr>
          </a:lstStyle>
          <a:p>
            <a:pPr>
              <a:defRPr/>
            </a:pPr>
            <a:fld id="{8EB04D23-761F-4771-B705-E74F4B3A474E}" type="slidenum">
              <a:rPr lang="en-US" altLang="en-US"/>
              <a:pPr>
                <a:defRPr/>
              </a:pPr>
              <a:t>‹#›</a:t>
            </a:fld>
            <a:endParaRPr lang="en-US" altLang="en-US"/>
          </a:p>
        </p:txBody>
      </p:sp>
      <p:sp>
        <p:nvSpPr>
          <p:cNvPr id="5" name="Rectangle 16">
            <a:extLst>
              <a:ext uri="{FF2B5EF4-FFF2-40B4-BE49-F238E27FC236}">
                <a16:creationId xmlns:a16="http://schemas.microsoft.com/office/drawing/2014/main" id="{4DC7C0FC-17B1-C603-CB04-E5C306C5001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4271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AC72C99-C56C-5E49-530B-D4790C868CA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F4A0339A-3366-3935-7F5C-462022798E04}"/>
              </a:ext>
            </a:extLst>
          </p:cNvPr>
          <p:cNvSpPr>
            <a:spLocks noGrp="1" noChangeArrowheads="1"/>
          </p:cNvSpPr>
          <p:nvPr>
            <p:ph type="sldNum" sz="quarter" idx="11"/>
          </p:nvPr>
        </p:nvSpPr>
        <p:spPr>
          <a:ln/>
        </p:spPr>
        <p:txBody>
          <a:bodyPr/>
          <a:lstStyle>
            <a:lvl1pPr>
              <a:defRPr/>
            </a:lvl1pPr>
          </a:lstStyle>
          <a:p>
            <a:pPr>
              <a:defRPr/>
            </a:pPr>
            <a:fld id="{3AFB2F1A-0E77-4790-897A-4790D51F3166}" type="slidenum">
              <a:rPr lang="en-US" altLang="en-US"/>
              <a:pPr>
                <a:defRPr/>
              </a:pPr>
              <a:t>‹#›</a:t>
            </a:fld>
            <a:endParaRPr lang="en-US" altLang="en-US"/>
          </a:p>
        </p:txBody>
      </p:sp>
      <p:sp>
        <p:nvSpPr>
          <p:cNvPr id="4" name="Rectangle 16">
            <a:extLst>
              <a:ext uri="{FF2B5EF4-FFF2-40B4-BE49-F238E27FC236}">
                <a16:creationId xmlns:a16="http://schemas.microsoft.com/office/drawing/2014/main" id="{329C32D3-1F43-91BD-00E2-DECFD282F41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02554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12957914-04E2-B1FA-7CF1-7B1F29D33740}"/>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4322099-ECD4-ACE4-BDED-C83457AD07A9}"/>
              </a:ext>
            </a:extLst>
          </p:cNvPr>
          <p:cNvSpPr>
            <a:spLocks noGrp="1" noChangeArrowheads="1"/>
          </p:cNvSpPr>
          <p:nvPr>
            <p:ph type="sldNum" sz="quarter" idx="11"/>
          </p:nvPr>
        </p:nvSpPr>
        <p:spPr>
          <a:ln/>
        </p:spPr>
        <p:txBody>
          <a:bodyPr/>
          <a:lstStyle>
            <a:lvl1pPr>
              <a:defRPr/>
            </a:lvl1pPr>
          </a:lstStyle>
          <a:p>
            <a:pPr>
              <a:defRPr/>
            </a:pPr>
            <a:fld id="{45F17884-B3E9-4DE0-9C02-BAA33D8F4F32}" type="slidenum">
              <a:rPr lang="en-US" altLang="en-US"/>
              <a:pPr>
                <a:defRPr/>
              </a:pPr>
              <a:t>‹#›</a:t>
            </a:fld>
            <a:endParaRPr lang="en-US" altLang="en-US"/>
          </a:p>
        </p:txBody>
      </p:sp>
      <p:sp>
        <p:nvSpPr>
          <p:cNvPr id="7" name="Rectangle 16">
            <a:extLst>
              <a:ext uri="{FF2B5EF4-FFF2-40B4-BE49-F238E27FC236}">
                <a16:creationId xmlns:a16="http://schemas.microsoft.com/office/drawing/2014/main" id="{9FF81946-C446-CAFD-D8BD-7F3A7802EBAF}"/>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977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BAFE309B-F74F-9ACD-533C-934995884BA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150034D5-231A-CA40-66D8-307C6358869C}"/>
              </a:ext>
            </a:extLst>
          </p:cNvPr>
          <p:cNvSpPr>
            <a:spLocks noGrp="1" noChangeArrowheads="1"/>
          </p:cNvSpPr>
          <p:nvPr>
            <p:ph type="sldNum" sz="quarter" idx="11"/>
          </p:nvPr>
        </p:nvSpPr>
        <p:spPr>
          <a:ln/>
        </p:spPr>
        <p:txBody>
          <a:bodyPr/>
          <a:lstStyle>
            <a:lvl1pPr>
              <a:defRPr/>
            </a:lvl1pPr>
          </a:lstStyle>
          <a:p>
            <a:pPr>
              <a:defRPr/>
            </a:pPr>
            <a:fld id="{592262ED-CEF4-4BBA-BF1C-AAA2235B5EA2}" type="slidenum">
              <a:rPr lang="en-US" altLang="en-US"/>
              <a:pPr>
                <a:defRPr/>
              </a:pPr>
              <a:t>‹#›</a:t>
            </a:fld>
            <a:endParaRPr lang="en-US" altLang="en-US"/>
          </a:p>
        </p:txBody>
      </p:sp>
      <p:sp>
        <p:nvSpPr>
          <p:cNvPr id="7" name="Rectangle 16">
            <a:extLst>
              <a:ext uri="{FF2B5EF4-FFF2-40B4-BE49-F238E27FC236}">
                <a16:creationId xmlns:a16="http://schemas.microsoft.com/office/drawing/2014/main" id="{E1F7BAA3-487E-9163-42FD-72FDCB0D414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04493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2866" name="Rectangle 2">
            <a:extLst>
              <a:ext uri="{FF2B5EF4-FFF2-40B4-BE49-F238E27FC236}">
                <a16:creationId xmlns:a16="http://schemas.microsoft.com/office/drawing/2014/main" id="{B7B35597-2569-E27D-EC40-D1CE9E936FC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292867" name="Rectangle 3">
            <a:extLst>
              <a:ext uri="{FF2B5EF4-FFF2-40B4-BE49-F238E27FC236}">
                <a16:creationId xmlns:a16="http://schemas.microsoft.com/office/drawing/2014/main" id="{4CEC888A-4815-B965-0188-B1AECE4632FE}"/>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2A0ACE7E-EF20-42A4-A4BC-44CBA5582068}" type="slidenum">
              <a:rPr lang="en-US" altLang="en-US"/>
              <a:pPr>
                <a:defRPr/>
              </a:pPr>
              <a:t>‹#›</a:t>
            </a:fld>
            <a:endParaRPr lang="en-US" altLang="en-US"/>
          </a:p>
        </p:txBody>
      </p:sp>
      <p:grpSp>
        <p:nvGrpSpPr>
          <p:cNvPr id="1028" name="Group 4">
            <a:extLst>
              <a:ext uri="{FF2B5EF4-FFF2-40B4-BE49-F238E27FC236}">
                <a16:creationId xmlns:a16="http://schemas.microsoft.com/office/drawing/2014/main" id="{DAD95C34-21E0-3CF8-CD33-5C4BEF168C14}"/>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0949058A-B27D-9C16-5D67-704456C8C1CF}"/>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id="{01B24EC9-DFAE-9490-9E2A-15DBFB7F5B3A}"/>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id="{BA290514-E4EC-7EF7-9FF8-A9D55F1123A0}"/>
                </a:ext>
              </a:extLst>
            </p:cNvPr>
            <p:cNvSpPr>
              <a:spLocks noChangeArrowheads="1"/>
            </p:cNvSpPr>
            <p:nvPr/>
          </p:nvSpPr>
          <p:spPr bwMode="auto">
            <a:xfrm>
              <a:off x="258" y="85"/>
              <a:ext cx="87" cy="89"/>
            </a:xfrm>
            <a:prstGeom prst="rect">
              <a:avLst/>
            </a:prstGeom>
            <a:solidFill>
              <a:schemeClr val="folHlink"/>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5" name="Rectangle 8">
              <a:extLst>
                <a:ext uri="{FF2B5EF4-FFF2-40B4-BE49-F238E27FC236}">
                  <a16:creationId xmlns:a16="http://schemas.microsoft.com/office/drawing/2014/main" id="{DB29034E-61BD-6A3D-3A67-7A6C3AB1778E}"/>
                </a:ext>
              </a:extLst>
            </p:cNvPr>
            <p:cNvSpPr>
              <a:spLocks noChangeArrowheads="1"/>
            </p:cNvSpPr>
            <p:nvPr/>
          </p:nvSpPr>
          <p:spPr bwMode="auto">
            <a:xfrm>
              <a:off x="345" y="0"/>
              <a:ext cx="88" cy="87"/>
            </a:xfrm>
            <a:prstGeom prst="rect">
              <a:avLst/>
            </a:prstGeom>
            <a:solidFill>
              <a:schemeClr val="folHlink"/>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6" name="Rectangle 9">
              <a:extLst>
                <a:ext uri="{FF2B5EF4-FFF2-40B4-BE49-F238E27FC236}">
                  <a16:creationId xmlns:a16="http://schemas.microsoft.com/office/drawing/2014/main" id="{F4A87F97-ECD5-C383-BED4-639ADD7A02B0}"/>
                </a:ext>
              </a:extLst>
            </p:cNvPr>
            <p:cNvSpPr>
              <a:spLocks noChangeArrowheads="1"/>
            </p:cNvSpPr>
            <p:nvPr/>
          </p:nvSpPr>
          <p:spPr bwMode="auto">
            <a:xfrm>
              <a:off x="345" y="85"/>
              <a:ext cx="88" cy="89"/>
            </a:xfrm>
            <a:prstGeom prst="rect">
              <a:avLst/>
            </a:prstGeom>
            <a:solidFill>
              <a:schemeClr val="accent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37" name="Rectangle 10">
              <a:extLst>
                <a:ext uri="{FF2B5EF4-FFF2-40B4-BE49-F238E27FC236}">
                  <a16:creationId xmlns:a16="http://schemas.microsoft.com/office/drawing/2014/main" id="{23F8F157-B959-D69E-C520-301EFFC98605}"/>
                </a:ext>
              </a:extLst>
            </p:cNvPr>
            <p:cNvSpPr>
              <a:spLocks noChangeArrowheads="1"/>
            </p:cNvSpPr>
            <p:nvPr/>
          </p:nvSpPr>
          <p:spPr bwMode="auto">
            <a:xfrm>
              <a:off x="173" y="173"/>
              <a:ext cx="86" cy="87"/>
            </a:xfrm>
            <a:prstGeom prst="rect">
              <a:avLst/>
            </a:prstGeom>
            <a:solidFill>
              <a:schemeClr val="folHlink"/>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8" name="Rectangle 11">
              <a:extLst>
                <a:ext uri="{FF2B5EF4-FFF2-40B4-BE49-F238E27FC236}">
                  <a16:creationId xmlns:a16="http://schemas.microsoft.com/office/drawing/2014/main" id="{C6C38DDB-8C3C-3EC0-34D3-1A06C0651B12}"/>
                </a:ext>
              </a:extLst>
            </p:cNvPr>
            <p:cNvSpPr>
              <a:spLocks noChangeArrowheads="1"/>
            </p:cNvSpPr>
            <p:nvPr/>
          </p:nvSpPr>
          <p:spPr bwMode="auto">
            <a:xfrm>
              <a:off x="83" y="86"/>
              <a:ext cx="89" cy="87"/>
            </a:xfrm>
            <a:prstGeom prst="rect">
              <a:avLst/>
            </a:prstGeom>
            <a:solidFill>
              <a:schemeClr val="bg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id="{E6C0E1C2-691B-1230-BCFE-792FCFA357D5}"/>
                </a:ext>
              </a:extLst>
            </p:cNvPr>
            <p:cNvSpPr>
              <a:spLocks noChangeArrowheads="1"/>
            </p:cNvSpPr>
            <p:nvPr/>
          </p:nvSpPr>
          <p:spPr bwMode="auto">
            <a:xfrm>
              <a:off x="258" y="171"/>
              <a:ext cx="87" cy="87"/>
            </a:xfrm>
            <a:prstGeom prst="rect">
              <a:avLst/>
            </a:prstGeom>
            <a:solidFill>
              <a:schemeClr val="accent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40" name="Rectangle 13">
              <a:extLst>
                <a:ext uri="{FF2B5EF4-FFF2-40B4-BE49-F238E27FC236}">
                  <a16:creationId xmlns:a16="http://schemas.microsoft.com/office/drawing/2014/main" id="{857573D9-A279-537F-03D6-D0CBC8F59BCE}"/>
                </a:ext>
              </a:extLst>
            </p:cNvPr>
            <p:cNvSpPr>
              <a:spLocks noChangeArrowheads="1"/>
            </p:cNvSpPr>
            <p:nvPr/>
          </p:nvSpPr>
          <p:spPr bwMode="auto">
            <a:xfrm>
              <a:off x="173" y="258"/>
              <a:ext cx="86" cy="86"/>
            </a:xfrm>
            <a:prstGeom prst="rect">
              <a:avLst/>
            </a:prstGeom>
            <a:solidFill>
              <a:schemeClr val="accent2"/>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grpSp>
      <p:sp>
        <p:nvSpPr>
          <p:cNvPr id="1029" name="Rectangle 14">
            <a:extLst>
              <a:ext uri="{FF2B5EF4-FFF2-40B4-BE49-F238E27FC236}">
                <a16:creationId xmlns:a16="http://schemas.microsoft.com/office/drawing/2014/main" id="{3A085A8C-D501-ED6F-32C0-FB5254594269}"/>
              </a:ext>
            </a:extLst>
          </p:cNvPr>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33C99D5B-3CDA-D685-8B94-D9607A0E9803}"/>
              </a:ext>
            </a:extLst>
          </p:cNvPr>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2880" name="Rectangle 16">
            <a:extLst>
              <a:ext uri="{FF2B5EF4-FFF2-40B4-BE49-F238E27FC236}">
                <a16:creationId xmlns:a16="http://schemas.microsoft.com/office/drawing/2014/main" id="{8C418D22-8AA5-DBEB-5C90-50B6941FAAA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8">
            <a:extLst>
              <a:ext uri="{FF2B5EF4-FFF2-40B4-BE49-F238E27FC236}">
                <a16:creationId xmlns:a16="http://schemas.microsoft.com/office/drawing/2014/main" id="{AC8B0F0F-D663-FCFC-13D4-2D4A0FB9026B}"/>
              </a:ext>
            </a:extLst>
          </p:cNvPr>
          <p:cNvSpPr>
            <a:spLocks noChangeArrowheads="1"/>
          </p:cNvSpPr>
          <p:nvPr/>
        </p:nvSpPr>
        <p:spPr bwMode="auto">
          <a:xfrm>
            <a:off x="1524000" y="2387600"/>
            <a:ext cx="7620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br>
              <a:rPr lang="en-US" altLang="en-US" sz="4600">
                <a:solidFill>
                  <a:srgbClr val="FFFFFF"/>
                </a:solidFill>
              </a:rPr>
            </a:br>
            <a:r>
              <a:rPr lang="en-US" altLang="en-US" sz="4600">
                <a:solidFill>
                  <a:srgbClr val="FFFFFF"/>
                </a:solidFill>
              </a:rPr>
              <a:t> ITR FILING PROCESS </a:t>
            </a:r>
          </a:p>
        </p:txBody>
      </p:sp>
      <p:pic>
        <p:nvPicPr>
          <p:cNvPr id="5123" name="Picture 2" descr="C:\Documents and Settings\vimittal.APPLICATIONS\My Documents\My Pictures\ca.bmp">
            <a:extLst>
              <a:ext uri="{FF2B5EF4-FFF2-40B4-BE49-F238E27FC236}">
                <a16:creationId xmlns:a16="http://schemas.microsoft.com/office/drawing/2014/main" id="{CE5225EC-2EC8-6503-BDE1-73BFC0837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96000"/>
            <a:ext cx="7381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Footer Placeholder 3">
            <a:extLst>
              <a:ext uri="{FF2B5EF4-FFF2-40B4-BE49-F238E27FC236}">
                <a16:creationId xmlns:a16="http://schemas.microsoft.com/office/drawing/2014/main" id="{608C3CE0-ABF2-FCFC-A5A8-5F57F451EE4F}"/>
              </a:ext>
            </a:extLst>
          </p:cNvPr>
          <p:cNvSpPr>
            <a:spLocks noGrp="1"/>
          </p:cNvSpPr>
          <p:nvPr>
            <p:ph type="ftr" sz="quarter" idx="11"/>
          </p:nvPr>
        </p:nvSpPr>
        <p:spPr>
          <a:xfrm>
            <a:off x="252413" y="152400"/>
            <a:ext cx="2871787" cy="473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l" hangingPunct="0">
              <a:spcBef>
                <a:spcPct val="0"/>
              </a:spcBef>
              <a:buClrTx/>
              <a:buSzTx/>
              <a:buFontTx/>
              <a:buNone/>
            </a:pPr>
            <a:r>
              <a:rPr lang="en-US" altLang="en-US" sz="1400" b="1"/>
              <a:t>S.K. MITTAL &amp; CO. </a:t>
            </a:r>
          </a:p>
          <a:p>
            <a:pPr algn="l" hangingPunct="0">
              <a:spcBef>
                <a:spcPct val="0"/>
              </a:spcBef>
              <a:buClrTx/>
              <a:buSzTx/>
              <a:buFontTx/>
              <a:buNone/>
            </a:pPr>
            <a:r>
              <a:rPr lang="en-US" altLang="en-US" sz="1400" b="1"/>
              <a:t>Chartered Accountants.</a:t>
            </a:r>
          </a:p>
        </p:txBody>
      </p:sp>
      <p:cxnSp>
        <p:nvCxnSpPr>
          <p:cNvPr id="5125" name="Straight Connector 20">
            <a:extLst>
              <a:ext uri="{FF2B5EF4-FFF2-40B4-BE49-F238E27FC236}">
                <a16:creationId xmlns:a16="http://schemas.microsoft.com/office/drawing/2014/main" id="{ED5DB7AA-D058-9942-2378-16E08534EC30}"/>
              </a:ext>
            </a:extLst>
          </p:cNvPr>
          <p:cNvCxnSpPr>
            <a:cxnSpLocks noChangeShapeType="1"/>
          </p:cNvCxnSpPr>
          <p:nvPr/>
        </p:nvCxnSpPr>
        <p:spPr bwMode="auto">
          <a:xfrm>
            <a:off x="228600" y="59436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6" name="Straight Connector 21">
            <a:extLst>
              <a:ext uri="{FF2B5EF4-FFF2-40B4-BE49-F238E27FC236}">
                <a16:creationId xmlns:a16="http://schemas.microsoft.com/office/drawing/2014/main" id="{BBAA4F6B-E136-FE75-2AC0-A864FB73BE0C}"/>
              </a:ext>
            </a:extLst>
          </p:cNvPr>
          <p:cNvCxnSpPr>
            <a:cxnSpLocks noChangeShapeType="1"/>
          </p:cNvCxnSpPr>
          <p:nvPr/>
        </p:nvCxnSpPr>
        <p:spPr bwMode="auto">
          <a:xfrm>
            <a:off x="228600" y="11430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ransition>
    <p:cover dir="rd"/>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251BB57-823B-271D-1E93-0EE80CBE49C8}"/>
              </a:ext>
            </a:extLst>
          </p:cNvPr>
          <p:cNvSpPr>
            <a:spLocks noGrp="1" noChangeArrowheads="1"/>
          </p:cNvSpPr>
          <p:nvPr>
            <p:ph type="title"/>
          </p:nvPr>
        </p:nvSpPr>
        <p:spPr>
          <a:xfrm>
            <a:off x="457200" y="152400"/>
            <a:ext cx="8229600" cy="1371600"/>
          </a:xfrm>
        </p:spPr>
        <p:txBody>
          <a:bodyPr/>
          <a:lstStyle/>
          <a:p>
            <a:pPr eaLnBrk="1" hangingPunct="1"/>
            <a:r>
              <a:rPr lang="en-US" altLang="en-US" sz="3600"/>
              <a:t>Overview</a:t>
            </a:r>
            <a:endParaRPr lang="en-US" altLang="en-US" i="1"/>
          </a:p>
        </p:txBody>
      </p:sp>
      <p:sp>
        <p:nvSpPr>
          <p:cNvPr id="75779" name="Rectangle 3">
            <a:extLst>
              <a:ext uri="{FF2B5EF4-FFF2-40B4-BE49-F238E27FC236}">
                <a16:creationId xmlns:a16="http://schemas.microsoft.com/office/drawing/2014/main" id="{58472A0A-F31B-3781-5ADE-AC8295D72587}"/>
              </a:ext>
            </a:extLst>
          </p:cNvPr>
          <p:cNvSpPr>
            <a:spLocks noGrp="1" noChangeArrowheads="1"/>
          </p:cNvSpPr>
          <p:nvPr>
            <p:ph type="body" idx="1"/>
          </p:nvPr>
        </p:nvSpPr>
        <p:spPr>
          <a:xfrm>
            <a:off x="2971800" y="1524000"/>
            <a:ext cx="6019800" cy="4495800"/>
          </a:xfrm>
        </p:spPr>
        <p:txBody>
          <a:bodyPr/>
          <a:lstStyle/>
          <a:p>
            <a:pPr marL="609600" indent="-609600" eaLnBrk="1" hangingPunct="1">
              <a:lnSpc>
                <a:spcPct val="90000"/>
              </a:lnSpc>
            </a:pPr>
            <a:r>
              <a:rPr lang="en-US" altLang="en-US" sz="2000"/>
              <a:t>Employee fills personal information like dob, bank account details through an online form on our website and uploads Form 16.</a:t>
            </a:r>
          </a:p>
          <a:p>
            <a:pPr marL="609600" indent="-609600" eaLnBrk="1" hangingPunct="1">
              <a:lnSpc>
                <a:spcPct val="90000"/>
              </a:lnSpc>
            </a:pPr>
            <a:r>
              <a:rPr lang="en-US" altLang="en-US" sz="2000"/>
              <a:t>Computation displayed on next screen showing details of Income and tax payable/refund.</a:t>
            </a:r>
          </a:p>
          <a:p>
            <a:pPr marL="609600" indent="-609600" eaLnBrk="1" hangingPunct="1">
              <a:lnSpc>
                <a:spcPct val="90000"/>
              </a:lnSpc>
            </a:pPr>
            <a:r>
              <a:rPr lang="en-US" altLang="en-US" sz="2000"/>
              <a:t>Option provided to update same and include other investments, HRA which missed out to be claimed through employer</a:t>
            </a:r>
          </a:p>
          <a:p>
            <a:pPr marL="609600" indent="-609600" eaLnBrk="1" hangingPunct="1">
              <a:lnSpc>
                <a:spcPct val="90000"/>
              </a:lnSpc>
            </a:pPr>
            <a:r>
              <a:rPr lang="en-US" altLang="en-US" sz="2000"/>
              <a:t>On final confirmation, screen routed to payment gateway.</a:t>
            </a:r>
          </a:p>
          <a:p>
            <a:pPr marL="609600" indent="-609600" eaLnBrk="1" hangingPunct="1">
              <a:lnSpc>
                <a:spcPct val="90000"/>
              </a:lnSpc>
            </a:pPr>
            <a:r>
              <a:rPr lang="en-US" altLang="en-US" sz="2000"/>
              <a:t>ITR V received by employee in their mail.</a:t>
            </a:r>
          </a:p>
          <a:p>
            <a:pPr marL="609600" indent="-609600" eaLnBrk="1" hangingPunct="1">
              <a:lnSpc>
                <a:spcPct val="90000"/>
              </a:lnSpc>
            </a:pPr>
            <a:r>
              <a:rPr lang="en-US" altLang="en-US" sz="2000"/>
              <a:t>ITR V to be signed and dropped in drop box.</a:t>
            </a:r>
          </a:p>
          <a:p>
            <a:pPr marL="609600" indent="-609600" eaLnBrk="1" hangingPunct="1">
              <a:lnSpc>
                <a:spcPct val="90000"/>
              </a:lnSpc>
            </a:pPr>
            <a:endParaRPr lang="en-US" altLang="en-US" sz="2400"/>
          </a:p>
        </p:txBody>
      </p:sp>
      <p:sp>
        <p:nvSpPr>
          <p:cNvPr id="7172" name="Footer Placeholder 3">
            <a:extLst>
              <a:ext uri="{FF2B5EF4-FFF2-40B4-BE49-F238E27FC236}">
                <a16:creationId xmlns:a16="http://schemas.microsoft.com/office/drawing/2014/main" id="{0CD41ACA-7C19-E3A1-DFE7-99F58A253C71}"/>
              </a:ext>
            </a:extLst>
          </p:cNvPr>
          <p:cNvSpPr>
            <a:spLocks noGrp="1"/>
          </p:cNvSpPr>
          <p:nvPr>
            <p:ph type="ftr" sz="quarter" idx="10"/>
          </p:nvPr>
        </p:nvSpPr>
        <p:spPr>
          <a:xfrm>
            <a:off x="685800" y="141288"/>
            <a:ext cx="287178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l" hangingPunct="0">
              <a:spcBef>
                <a:spcPct val="0"/>
              </a:spcBef>
              <a:buClrTx/>
              <a:buSzTx/>
              <a:buFontTx/>
              <a:buNone/>
            </a:pPr>
            <a:r>
              <a:rPr lang="en-US" altLang="en-US" sz="1400" b="1">
                <a:latin typeface="Arial Black" panose="020B0A04020102020204" pitchFamily="34" charset="0"/>
              </a:rPr>
              <a:t>S.K. MITTAL &amp; CO. </a:t>
            </a:r>
          </a:p>
        </p:txBody>
      </p:sp>
      <p:pic>
        <p:nvPicPr>
          <p:cNvPr id="7173" name="Picture 2" descr="C:\Documents and Settings\vimittal.APPLICATIONS\My Documents\My Pictures\ca.bmp">
            <a:extLst>
              <a:ext uri="{FF2B5EF4-FFF2-40B4-BE49-F238E27FC236}">
                <a16:creationId xmlns:a16="http://schemas.microsoft.com/office/drawing/2014/main" id="{772038D0-7F68-DF5A-6CEE-7A8A389F5B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96000"/>
            <a:ext cx="7381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174" name="Straight Connector 6">
            <a:extLst>
              <a:ext uri="{FF2B5EF4-FFF2-40B4-BE49-F238E27FC236}">
                <a16:creationId xmlns:a16="http://schemas.microsoft.com/office/drawing/2014/main" id="{CB021635-5E40-CCF1-2E33-01825C5C19A7}"/>
              </a:ext>
            </a:extLst>
          </p:cNvPr>
          <p:cNvCxnSpPr>
            <a:cxnSpLocks noChangeShapeType="1"/>
          </p:cNvCxnSpPr>
          <p:nvPr/>
        </p:nvCxnSpPr>
        <p:spPr bwMode="auto">
          <a:xfrm>
            <a:off x="228600" y="11430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175" name="Straight Connector 7">
            <a:extLst>
              <a:ext uri="{FF2B5EF4-FFF2-40B4-BE49-F238E27FC236}">
                <a16:creationId xmlns:a16="http://schemas.microsoft.com/office/drawing/2014/main" id="{7EB61E95-941C-7D74-B6CE-2E2F5BCA9867}"/>
              </a:ext>
            </a:extLst>
          </p:cNvPr>
          <p:cNvCxnSpPr>
            <a:cxnSpLocks noChangeShapeType="1"/>
          </p:cNvCxnSpPr>
          <p:nvPr/>
        </p:nvCxnSpPr>
        <p:spPr bwMode="auto">
          <a:xfrm>
            <a:off x="228600" y="59436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7176" name="Picture 7">
            <a:extLst>
              <a:ext uri="{FF2B5EF4-FFF2-40B4-BE49-F238E27FC236}">
                <a16:creationId xmlns:a16="http://schemas.microsoft.com/office/drawing/2014/main" id="{0747E1FC-0B64-78F7-A509-E96F96AC4E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743200"/>
            <a:ext cx="119062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5779">
                                            <p:txEl>
                                              <p:pRg st="2" end="2"/>
                                            </p:txEl>
                                          </p:spTgt>
                                        </p:tgtEl>
                                        <p:attrNameLst>
                                          <p:attrName>style.visibility</p:attrName>
                                        </p:attrNameLst>
                                      </p:cBhvr>
                                      <p:to>
                                        <p:strVal val="visible"/>
                                      </p:to>
                                    </p:set>
                                    <p:anim calcmode="lin" valueType="num">
                                      <p:cBhvr additive="base">
                                        <p:cTn id="19" dur="500" fill="hold"/>
                                        <p:tgtEl>
                                          <p:spTgt spid="757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57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5779">
                                            <p:txEl>
                                              <p:pRg st="3" end="3"/>
                                            </p:txEl>
                                          </p:spTgt>
                                        </p:tgtEl>
                                        <p:attrNameLst>
                                          <p:attrName>style.visibility</p:attrName>
                                        </p:attrNameLst>
                                      </p:cBhvr>
                                      <p:to>
                                        <p:strVal val="visible"/>
                                      </p:to>
                                    </p:set>
                                    <p:anim calcmode="lin" valueType="num">
                                      <p:cBhvr additive="base">
                                        <p:cTn id="25" dur="500" fill="hold"/>
                                        <p:tgtEl>
                                          <p:spTgt spid="757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57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5779">
                                            <p:txEl>
                                              <p:pRg st="4" end="4"/>
                                            </p:txEl>
                                          </p:spTgt>
                                        </p:tgtEl>
                                        <p:attrNameLst>
                                          <p:attrName>style.visibility</p:attrName>
                                        </p:attrNameLst>
                                      </p:cBhvr>
                                      <p:to>
                                        <p:strVal val="visible"/>
                                      </p:to>
                                    </p:set>
                                    <p:anim calcmode="lin" valueType="num">
                                      <p:cBhvr additive="base">
                                        <p:cTn id="31" dur="500" fill="hold"/>
                                        <p:tgtEl>
                                          <p:spTgt spid="757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57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75779">
                                            <p:txEl>
                                              <p:pRg st="5" end="5"/>
                                            </p:txEl>
                                          </p:spTgt>
                                        </p:tgtEl>
                                        <p:attrNameLst>
                                          <p:attrName>style.visibility</p:attrName>
                                        </p:attrNameLst>
                                      </p:cBhvr>
                                      <p:to>
                                        <p:strVal val="visible"/>
                                      </p:to>
                                    </p:set>
                                    <p:anim calcmode="lin" valueType="num">
                                      <p:cBhvr additive="base">
                                        <p:cTn id="37" dur="500" fill="hold"/>
                                        <p:tgtEl>
                                          <p:spTgt spid="757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57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FD869BF-9310-C2E6-CA62-94C838C746D9}"/>
              </a:ext>
            </a:extLst>
          </p:cNvPr>
          <p:cNvSpPr>
            <a:spLocks noGrp="1" noChangeArrowheads="1"/>
          </p:cNvSpPr>
          <p:nvPr>
            <p:ph type="title"/>
          </p:nvPr>
        </p:nvSpPr>
        <p:spPr>
          <a:xfrm>
            <a:off x="457200" y="152400"/>
            <a:ext cx="8229600" cy="1371600"/>
          </a:xfrm>
        </p:spPr>
        <p:txBody>
          <a:bodyPr/>
          <a:lstStyle/>
          <a:p>
            <a:pPr eaLnBrk="1" hangingPunct="1"/>
            <a:r>
              <a:rPr lang="en-US" altLang="en-US" sz="3200"/>
              <a:t>Flowchart representation</a:t>
            </a:r>
            <a:endParaRPr lang="en-US" altLang="en-US" sz="4000" i="1"/>
          </a:p>
        </p:txBody>
      </p:sp>
      <p:sp>
        <p:nvSpPr>
          <p:cNvPr id="9219" name="Footer Placeholder 3">
            <a:extLst>
              <a:ext uri="{FF2B5EF4-FFF2-40B4-BE49-F238E27FC236}">
                <a16:creationId xmlns:a16="http://schemas.microsoft.com/office/drawing/2014/main" id="{7C12583B-A8DB-739D-0069-E6888A32255B}"/>
              </a:ext>
            </a:extLst>
          </p:cNvPr>
          <p:cNvSpPr>
            <a:spLocks noGrp="1"/>
          </p:cNvSpPr>
          <p:nvPr>
            <p:ph type="ftr" sz="quarter" idx="10"/>
          </p:nvPr>
        </p:nvSpPr>
        <p:spPr>
          <a:xfrm>
            <a:off x="685800" y="141288"/>
            <a:ext cx="287178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l" hangingPunct="0">
              <a:spcBef>
                <a:spcPct val="0"/>
              </a:spcBef>
              <a:buClrTx/>
              <a:buSzTx/>
              <a:buFontTx/>
              <a:buNone/>
            </a:pPr>
            <a:r>
              <a:rPr lang="en-US" altLang="en-US" sz="1400" b="1">
                <a:latin typeface="Arial Black" panose="020B0A04020102020204" pitchFamily="34" charset="0"/>
              </a:rPr>
              <a:t>S.K. MITTAL &amp; CO. </a:t>
            </a:r>
          </a:p>
        </p:txBody>
      </p:sp>
      <p:pic>
        <p:nvPicPr>
          <p:cNvPr id="9220" name="Picture 2" descr="C:\Documents and Settings\vimittal.APPLICATIONS\My Documents\My Pictures\ca.bmp">
            <a:extLst>
              <a:ext uri="{FF2B5EF4-FFF2-40B4-BE49-F238E27FC236}">
                <a16:creationId xmlns:a16="http://schemas.microsoft.com/office/drawing/2014/main" id="{FD38B919-44A3-608F-9BEC-B4D84C812D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96000"/>
            <a:ext cx="7381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221" name="Straight Connector 6">
            <a:extLst>
              <a:ext uri="{FF2B5EF4-FFF2-40B4-BE49-F238E27FC236}">
                <a16:creationId xmlns:a16="http://schemas.microsoft.com/office/drawing/2014/main" id="{73B7639F-D54F-A5F4-36A7-E565D2714DDC}"/>
              </a:ext>
            </a:extLst>
          </p:cNvPr>
          <p:cNvCxnSpPr>
            <a:cxnSpLocks noChangeShapeType="1"/>
          </p:cNvCxnSpPr>
          <p:nvPr/>
        </p:nvCxnSpPr>
        <p:spPr bwMode="auto">
          <a:xfrm>
            <a:off x="228600" y="11430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22" name="Straight Connector 7">
            <a:extLst>
              <a:ext uri="{FF2B5EF4-FFF2-40B4-BE49-F238E27FC236}">
                <a16:creationId xmlns:a16="http://schemas.microsoft.com/office/drawing/2014/main" id="{182AA28E-77A6-49BF-FD6F-CDD4C769406C}"/>
              </a:ext>
            </a:extLst>
          </p:cNvPr>
          <p:cNvCxnSpPr>
            <a:cxnSpLocks noChangeShapeType="1"/>
          </p:cNvCxnSpPr>
          <p:nvPr/>
        </p:nvCxnSpPr>
        <p:spPr bwMode="auto">
          <a:xfrm>
            <a:off x="228600" y="59436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9223" name="Group 9">
            <a:extLst>
              <a:ext uri="{FF2B5EF4-FFF2-40B4-BE49-F238E27FC236}">
                <a16:creationId xmlns:a16="http://schemas.microsoft.com/office/drawing/2014/main" id="{F914DE09-7CD0-11B4-6FD5-09DA4B773C48}"/>
              </a:ext>
            </a:extLst>
          </p:cNvPr>
          <p:cNvGrpSpPr>
            <a:grpSpLocks/>
          </p:cNvGrpSpPr>
          <p:nvPr/>
        </p:nvGrpSpPr>
        <p:grpSpPr bwMode="auto">
          <a:xfrm>
            <a:off x="228600" y="1143000"/>
            <a:ext cx="8686800" cy="4589463"/>
            <a:chOff x="228801" y="1354263"/>
            <a:chExt cx="8686397" cy="4589335"/>
          </a:xfrm>
        </p:grpSpPr>
        <p:sp>
          <p:nvSpPr>
            <p:cNvPr id="11" name="Freeform 10">
              <a:extLst>
                <a:ext uri="{FF2B5EF4-FFF2-40B4-BE49-F238E27FC236}">
                  <a16:creationId xmlns:a16="http://schemas.microsoft.com/office/drawing/2014/main" id="{ADCE026E-58F1-66A5-DE6A-DD735AE136A3}"/>
                </a:ext>
              </a:extLst>
            </p:cNvPr>
            <p:cNvSpPr/>
            <p:nvPr/>
          </p:nvSpPr>
          <p:spPr>
            <a:xfrm>
              <a:off x="228801" y="1354263"/>
              <a:ext cx="1928724" cy="2027181"/>
            </a:xfrm>
            <a:custGeom>
              <a:avLst/>
              <a:gdLst>
                <a:gd name="connsiteX0" fmla="*/ 0 w 1928237"/>
                <a:gd name="connsiteY0" fmla="*/ 192824 h 2026795"/>
                <a:gd name="connsiteX1" fmla="*/ 192824 w 1928237"/>
                <a:gd name="connsiteY1" fmla="*/ 0 h 2026795"/>
                <a:gd name="connsiteX2" fmla="*/ 1735413 w 1928237"/>
                <a:gd name="connsiteY2" fmla="*/ 0 h 2026795"/>
                <a:gd name="connsiteX3" fmla="*/ 1928237 w 1928237"/>
                <a:gd name="connsiteY3" fmla="*/ 192824 h 2026795"/>
                <a:gd name="connsiteX4" fmla="*/ 1928237 w 1928237"/>
                <a:gd name="connsiteY4" fmla="*/ 1833971 h 2026795"/>
                <a:gd name="connsiteX5" fmla="*/ 1735413 w 1928237"/>
                <a:gd name="connsiteY5" fmla="*/ 2026795 h 2026795"/>
                <a:gd name="connsiteX6" fmla="*/ 192824 w 1928237"/>
                <a:gd name="connsiteY6" fmla="*/ 2026795 h 2026795"/>
                <a:gd name="connsiteX7" fmla="*/ 0 w 1928237"/>
                <a:gd name="connsiteY7" fmla="*/ 1833971 h 2026795"/>
                <a:gd name="connsiteX8" fmla="*/ 0 w 1928237"/>
                <a:gd name="connsiteY8" fmla="*/ 192824 h 202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8237" h="2026795">
                  <a:moveTo>
                    <a:pt x="0" y="192824"/>
                  </a:moveTo>
                  <a:cubicBezTo>
                    <a:pt x="0" y="86330"/>
                    <a:pt x="86330" y="0"/>
                    <a:pt x="192824" y="0"/>
                  </a:cubicBezTo>
                  <a:lnTo>
                    <a:pt x="1735413" y="0"/>
                  </a:lnTo>
                  <a:cubicBezTo>
                    <a:pt x="1841907" y="0"/>
                    <a:pt x="1928237" y="86330"/>
                    <a:pt x="1928237" y="192824"/>
                  </a:cubicBezTo>
                  <a:lnTo>
                    <a:pt x="1928237" y="1833971"/>
                  </a:lnTo>
                  <a:cubicBezTo>
                    <a:pt x="1928237" y="1940465"/>
                    <a:pt x="1841907" y="2026795"/>
                    <a:pt x="1735413" y="2026795"/>
                  </a:cubicBezTo>
                  <a:lnTo>
                    <a:pt x="192824" y="2026795"/>
                  </a:lnTo>
                  <a:cubicBezTo>
                    <a:pt x="86330" y="2026795"/>
                    <a:pt x="0" y="1940465"/>
                    <a:pt x="0" y="1833971"/>
                  </a:cubicBezTo>
                  <a:lnTo>
                    <a:pt x="0" y="192824"/>
                  </a:lnTo>
                  <a:close/>
                </a:path>
              </a:pathLst>
            </a:custGeom>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109816" tIns="109816" rIns="109816" bIns="109816" spcCol="1270"/>
            <a:lstStyle/>
            <a:p>
              <a:pPr defTabSz="622300">
                <a:lnSpc>
                  <a:spcPct val="90000"/>
                </a:lnSpc>
                <a:spcAft>
                  <a:spcPct val="35000"/>
                </a:spcAft>
                <a:defRPr/>
              </a:pPr>
              <a:r>
                <a:rPr lang="en-US" sz="1400" b="1" dirty="0"/>
                <a:t>Form 16 submission</a:t>
              </a:r>
            </a:p>
            <a:p>
              <a:pPr marL="114300" lvl="1" indent="-114300" defTabSz="622300">
                <a:lnSpc>
                  <a:spcPct val="90000"/>
                </a:lnSpc>
                <a:spcAft>
                  <a:spcPct val="15000"/>
                </a:spcAft>
                <a:buFontTx/>
                <a:buChar char="••"/>
                <a:defRPr/>
              </a:pPr>
              <a:r>
                <a:rPr lang="en-US" sz="1400" dirty="0"/>
                <a:t>Uploaded on our site</a:t>
              </a:r>
            </a:p>
            <a:p>
              <a:pPr marL="114300" lvl="1" indent="-114300" defTabSz="622300">
                <a:lnSpc>
                  <a:spcPct val="90000"/>
                </a:lnSpc>
                <a:spcAft>
                  <a:spcPct val="15000"/>
                </a:spcAft>
                <a:buFontTx/>
                <a:buChar char="••"/>
                <a:defRPr/>
              </a:pPr>
              <a:r>
                <a:rPr lang="en-US" sz="1400" dirty="0"/>
                <a:t>Saving in time as compared to personal submission</a:t>
              </a:r>
            </a:p>
          </p:txBody>
        </p:sp>
        <p:sp>
          <p:nvSpPr>
            <p:cNvPr id="12" name="Freeform 11">
              <a:extLst>
                <a:ext uri="{FF2B5EF4-FFF2-40B4-BE49-F238E27FC236}">
                  <a16:creationId xmlns:a16="http://schemas.microsoft.com/office/drawing/2014/main" id="{ECFCDF5D-D18E-9E73-B60A-B76C6CF0ABC7}"/>
                </a:ext>
              </a:extLst>
            </p:cNvPr>
            <p:cNvSpPr/>
            <p:nvPr/>
          </p:nvSpPr>
          <p:spPr>
            <a:xfrm>
              <a:off x="2148000" y="1365376"/>
              <a:ext cx="290499" cy="463537"/>
            </a:xfrm>
            <a:custGeom>
              <a:avLst/>
              <a:gdLst>
                <a:gd name="connsiteX0" fmla="*/ 0 w 290836"/>
                <a:gd name="connsiteY0" fmla="*/ 92673 h 463363"/>
                <a:gd name="connsiteX1" fmla="*/ 145418 w 290836"/>
                <a:gd name="connsiteY1" fmla="*/ 92673 h 463363"/>
                <a:gd name="connsiteX2" fmla="*/ 145418 w 290836"/>
                <a:gd name="connsiteY2" fmla="*/ 0 h 463363"/>
                <a:gd name="connsiteX3" fmla="*/ 290836 w 290836"/>
                <a:gd name="connsiteY3" fmla="*/ 231682 h 463363"/>
                <a:gd name="connsiteX4" fmla="*/ 145418 w 290836"/>
                <a:gd name="connsiteY4" fmla="*/ 463363 h 463363"/>
                <a:gd name="connsiteX5" fmla="*/ 145418 w 290836"/>
                <a:gd name="connsiteY5" fmla="*/ 370690 h 463363"/>
                <a:gd name="connsiteX6" fmla="*/ 0 w 290836"/>
                <a:gd name="connsiteY6" fmla="*/ 370690 h 463363"/>
                <a:gd name="connsiteX7" fmla="*/ 0 w 290836"/>
                <a:gd name="connsiteY7" fmla="*/ 92673 h 46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836" h="463363">
                  <a:moveTo>
                    <a:pt x="0" y="92673"/>
                  </a:moveTo>
                  <a:lnTo>
                    <a:pt x="145418" y="92673"/>
                  </a:lnTo>
                  <a:lnTo>
                    <a:pt x="145418" y="0"/>
                  </a:lnTo>
                  <a:lnTo>
                    <a:pt x="290836" y="231682"/>
                  </a:lnTo>
                  <a:lnTo>
                    <a:pt x="145418" y="463363"/>
                  </a:lnTo>
                  <a:lnTo>
                    <a:pt x="145418" y="370690"/>
                  </a:lnTo>
                  <a:lnTo>
                    <a:pt x="0" y="370690"/>
                  </a:lnTo>
                  <a:lnTo>
                    <a:pt x="0" y="92673"/>
                  </a:lnTo>
                  <a:close/>
                </a:path>
              </a:pathLst>
            </a:custGeom>
            <a:solidFill>
              <a:schemeClr val="tx2">
                <a:lumMod val="75000"/>
              </a:schemeClr>
            </a:solidFill>
          </p:spPr>
          <p:style>
            <a:lnRef idx="0">
              <a:schemeClr val="dk2">
                <a:tint val="60000"/>
                <a:hueOff val="0"/>
                <a:satOff val="0"/>
                <a:lumOff val="0"/>
                <a:alphaOff val="0"/>
              </a:schemeClr>
            </a:lnRef>
            <a:fillRef idx="1">
              <a:scrgbClr r="0" g="0" b="0"/>
            </a:fillRef>
            <a:effectRef idx="1">
              <a:schemeClr val="dk2">
                <a:tint val="60000"/>
                <a:hueOff val="0"/>
                <a:satOff val="0"/>
                <a:lumOff val="0"/>
                <a:alphaOff val="0"/>
              </a:schemeClr>
            </a:effectRef>
            <a:fontRef idx="minor">
              <a:schemeClr val="dk2">
                <a:hueOff val="0"/>
                <a:satOff val="0"/>
                <a:lumOff val="0"/>
                <a:alphaOff val="0"/>
              </a:schemeClr>
            </a:fontRef>
          </p:style>
          <p:txBody>
            <a:bodyPr lIns="0" tIns="92673" rIns="87251" bIns="92673" spcCol="1270" anchor="ctr"/>
            <a:lstStyle/>
            <a:p>
              <a:pPr algn="ctr" defTabSz="622300">
                <a:lnSpc>
                  <a:spcPct val="90000"/>
                </a:lnSpc>
                <a:spcAft>
                  <a:spcPct val="35000"/>
                </a:spcAft>
                <a:defRPr/>
              </a:pPr>
              <a:endParaRPr lang="en-US" sz="1400"/>
            </a:p>
          </p:txBody>
        </p:sp>
        <p:sp>
          <p:nvSpPr>
            <p:cNvPr id="13" name="Freeform 12">
              <a:extLst>
                <a:ext uri="{FF2B5EF4-FFF2-40B4-BE49-F238E27FC236}">
                  <a16:creationId xmlns:a16="http://schemas.microsoft.com/office/drawing/2014/main" id="{5033B6EA-C2F3-143B-F299-A10BFCC29A8E}"/>
                </a:ext>
              </a:extLst>
            </p:cNvPr>
            <p:cNvSpPr/>
            <p:nvPr/>
          </p:nvSpPr>
          <p:spPr>
            <a:xfrm>
              <a:off x="2481359" y="1354263"/>
              <a:ext cx="1928723" cy="2027181"/>
            </a:xfrm>
            <a:custGeom>
              <a:avLst/>
              <a:gdLst>
                <a:gd name="connsiteX0" fmla="*/ 0 w 1928237"/>
                <a:gd name="connsiteY0" fmla="*/ 192824 h 2026795"/>
                <a:gd name="connsiteX1" fmla="*/ 192824 w 1928237"/>
                <a:gd name="connsiteY1" fmla="*/ 0 h 2026795"/>
                <a:gd name="connsiteX2" fmla="*/ 1735413 w 1928237"/>
                <a:gd name="connsiteY2" fmla="*/ 0 h 2026795"/>
                <a:gd name="connsiteX3" fmla="*/ 1928237 w 1928237"/>
                <a:gd name="connsiteY3" fmla="*/ 192824 h 2026795"/>
                <a:gd name="connsiteX4" fmla="*/ 1928237 w 1928237"/>
                <a:gd name="connsiteY4" fmla="*/ 1833971 h 2026795"/>
                <a:gd name="connsiteX5" fmla="*/ 1735413 w 1928237"/>
                <a:gd name="connsiteY5" fmla="*/ 2026795 h 2026795"/>
                <a:gd name="connsiteX6" fmla="*/ 192824 w 1928237"/>
                <a:gd name="connsiteY6" fmla="*/ 2026795 h 2026795"/>
                <a:gd name="connsiteX7" fmla="*/ 0 w 1928237"/>
                <a:gd name="connsiteY7" fmla="*/ 1833971 h 2026795"/>
                <a:gd name="connsiteX8" fmla="*/ 0 w 1928237"/>
                <a:gd name="connsiteY8" fmla="*/ 192824 h 202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8237" h="2026795">
                  <a:moveTo>
                    <a:pt x="0" y="192824"/>
                  </a:moveTo>
                  <a:cubicBezTo>
                    <a:pt x="0" y="86330"/>
                    <a:pt x="86330" y="0"/>
                    <a:pt x="192824" y="0"/>
                  </a:cubicBezTo>
                  <a:lnTo>
                    <a:pt x="1735413" y="0"/>
                  </a:lnTo>
                  <a:cubicBezTo>
                    <a:pt x="1841907" y="0"/>
                    <a:pt x="1928237" y="86330"/>
                    <a:pt x="1928237" y="192824"/>
                  </a:cubicBezTo>
                  <a:lnTo>
                    <a:pt x="1928237" y="1833971"/>
                  </a:lnTo>
                  <a:cubicBezTo>
                    <a:pt x="1928237" y="1940465"/>
                    <a:pt x="1841907" y="2026795"/>
                    <a:pt x="1735413" y="2026795"/>
                  </a:cubicBezTo>
                  <a:lnTo>
                    <a:pt x="192824" y="2026795"/>
                  </a:lnTo>
                  <a:cubicBezTo>
                    <a:pt x="86330" y="2026795"/>
                    <a:pt x="0" y="1940465"/>
                    <a:pt x="0" y="1833971"/>
                  </a:cubicBezTo>
                  <a:lnTo>
                    <a:pt x="0" y="192824"/>
                  </a:lnTo>
                  <a:close/>
                </a:path>
              </a:pathLst>
            </a:custGeom>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109816" tIns="109816" rIns="109816" bIns="109816" spcCol="1270"/>
            <a:lstStyle/>
            <a:p>
              <a:pPr defTabSz="622300">
                <a:lnSpc>
                  <a:spcPct val="90000"/>
                </a:lnSpc>
                <a:spcAft>
                  <a:spcPct val="35000"/>
                </a:spcAft>
                <a:defRPr/>
              </a:pPr>
              <a:r>
                <a:rPr lang="en-US" sz="1400" b="1" dirty="0"/>
                <a:t>Personal data collection</a:t>
              </a:r>
            </a:p>
            <a:p>
              <a:pPr marL="114300" lvl="1" indent="-114300" defTabSz="622300">
                <a:lnSpc>
                  <a:spcPct val="90000"/>
                </a:lnSpc>
                <a:spcAft>
                  <a:spcPct val="15000"/>
                </a:spcAft>
                <a:buFontTx/>
                <a:buChar char="••"/>
                <a:defRPr/>
              </a:pPr>
              <a:r>
                <a:rPr lang="en-US" sz="1400" dirty="0"/>
                <a:t>Collected via online form provided on our site.</a:t>
              </a:r>
            </a:p>
            <a:p>
              <a:pPr marL="114300" lvl="1" indent="-114300" defTabSz="622300">
                <a:lnSpc>
                  <a:spcPct val="90000"/>
                </a:lnSpc>
                <a:spcAft>
                  <a:spcPct val="15000"/>
                </a:spcAft>
                <a:buFontTx/>
                <a:buChar char="••"/>
                <a:defRPr/>
              </a:pPr>
              <a:r>
                <a:rPr lang="en-US" sz="1400" dirty="0"/>
                <a:t>No chance of mistake as data is filled by employee</a:t>
              </a:r>
            </a:p>
          </p:txBody>
        </p:sp>
        <p:sp>
          <p:nvSpPr>
            <p:cNvPr id="14" name="Freeform 13">
              <a:extLst>
                <a:ext uri="{FF2B5EF4-FFF2-40B4-BE49-F238E27FC236}">
                  <a16:creationId xmlns:a16="http://schemas.microsoft.com/office/drawing/2014/main" id="{2DD0E1EC-EF4A-25B8-705B-2471E3D66DBA}"/>
                </a:ext>
              </a:extLst>
            </p:cNvPr>
            <p:cNvSpPr/>
            <p:nvPr/>
          </p:nvSpPr>
          <p:spPr>
            <a:xfrm>
              <a:off x="4419607" y="1371726"/>
              <a:ext cx="277800" cy="450837"/>
            </a:xfrm>
            <a:custGeom>
              <a:avLst/>
              <a:gdLst>
                <a:gd name="connsiteX0" fmla="*/ 0 w 278062"/>
                <a:gd name="connsiteY0" fmla="*/ 90208 h 451039"/>
                <a:gd name="connsiteX1" fmla="*/ 139031 w 278062"/>
                <a:gd name="connsiteY1" fmla="*/ 90208 h 451039"/>
                <a:gd name="connsiteX2" fmla="*/ 139031 w 278062"/>
                <a:gd name="connsiteY2" fmla="*/ 0 h 451039"/>
                <a:gd name="connsiteX3" fmla="*/ 278062 w 278062"/>
                <a:gd name="connsiteY3" fmla="*/ 225520 h 451039"/>
                <a:gd name="connsiteX4" fmla="*/ 139031 w 278062"/>
                <a:gd name="connsiteY4" fmla="*/ 451039 h 451039"/>
                <a:gd name="connsiteX5" fmla="*/ 139031 w 278062"/>
                <a:gd name="connsiteY5" fmla="*/ 360831 h 451039"/>
                <a:gd name="connsiteX6" fmla="*/ 0 w 278062"/>
                <a:gd name="connsiteY6" fmla="*/ 360831 h 451039"/>
                <a:gd name="connsiteX7" fmla="*/ 0 w 278062"/>
                <a:gd name="connsiteY7" fmla="*/ 90208 h 45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8062" h="451039">
                  <a:moveTo>
                    <a:pt x="0" y="90208"/>
                  </a:moveTo>
                  <a:lnTo>
                    <a:pt x="139031" y="90208"/>
                  </a:lnTo>
                  <a:lnTo>
                    <a:pt x="139031" y="0"/>
                  </a:lnTo>
                  <a:lnTo>
                    <a:pt x="278062" y="225520"/>
                  </a:lnTo>
                  <a:lnTo>
                    <a:pt x="139031" y="451039"/>
                  </a:lnTo>
                  <a:lnTo>
                    <a:pt x="139031" y="360831"/>
                  </a:lnTo>
                  <a:lnTo>
                    <a:pt x="0" y="360831"/>
                  </a:lnTo>
                  <a:lnTo>
                    <a:pt x="0" y="90208"/>
                  </a:lnTo>
                  <a:close/>
                </a:path>
              </a:pathLst>
            </a:custGeom>
            <a:solidFill>
              <a:schemeClr val="tx2">
                <a:lumMod val="75000"/>
              </a:schemeClr>
            </a:solidFill>
          </p:spPr>
          <p:style>
            <a:lnRef idx="0">
              <a:schemeClr val="dk2">
                <a:tint val="60000"/>
                <a:hueOff val="0"/>
                <a:satOff val="0"/>
                <a:lumOff val="0"/>
                <a:alphaOff val="0"/>
              </a:schemeClr>
            </a:lnRef>
            <a:fillRef idx="1">
              <a:scrgbClr r="0" g="0" b="0"/>
            </a:fillRef>
            <a:effectRef idx="1">
              <a:schemeClr val="dk2">
                <a:tint val="60000"/>
                <a:hueOff val="0"/>
                <a:satOff val="0"/>
                <a:lumOff val="0"/>
                <a:alphaOff val="0"/>
              </a:schemeClr>
            </a:effectRef>
            <a:fontRef idx="minor">
              <a:schemeClr val="dk2">
                <a:hueOff val="0"/>
                <a:satOff val="0"/>
                <a:lumOff val="0"/>
                <a:alphaOff val="0"/>
              </a:schemeClr>
            </a:fontRef>
          </p:style>
          <p:txBody>
            <a:bodyPr lIns="0" tIns="90208" rIns="83419" bIns="90208" spcCol="1270" anchor="ctr"/>
            <a:lstStyle/>
            <a:p>
              <a:pPr algn="ctr" defTabSz="622300">
                <a:lnSpc>
                  <a:spcPct val="90000"/>
                </a:lnSpc>
                <a:spcAft>
                  <a:spcPct val="35000"/>
                </a:spcAft>
                <a:defRPr/>
              </a:pPr>
              <a:endParaRPr lang="en-US" sz="1400"/>
            </a:p>
          </p:txBody>
        </p:sp>
        <p:sp>
          <p:nvSpPr>
            <p:cNvPr id="15" name="Freeform 14">
              <a:extLst>
                <a:ext uri="{FF2B5EF4-FFF2-40B4-BE49-F238E27FC236}">
                  <a16:creationId xmlns:a16="http://schemas.microsoft.com/office/drawing/2014/main" id="{5B628920-196D-593B-CD04-58465CFB9A9B}"/>
                </a:ext>
              </a:extLst>
            </p:cNvPr>
            <p:cNvSpPr/>
            <p:nvPr/>
          </p:nvSpPr>
          <p:spPr>
            <a:xfrm>
              <a:off x="4733917" y="1354263"/>
              <a:ext cx="1928724" cy="2027181"/>
            </a:xfrm>
            <a:custGeom>
              <a:avLst/>
              <a:gdLst>
                <a:gd name="connsiteX0" fmla="*/ 0 w 1928237"/>
                <a:gd name="connsiteY0" fmla="*/ 192824 h 2026795"/>
                <a:gd name="connsiteX1" fmla="*/ 192824 w 1928237"/>
                <a:gd name="connsiteY1" fmla="*/ 0 h 2026795"/>
                <a:gd name="connsiteX2" fmla="*/ 1735413 w 1928237"/>
                <a:gd name="connsiteY2" fmla="*/ 0 h 2026795"/>
                <a:gd name="connsiteX3" fmla="*/ 1928237 w 1928237"/>
                <a:gd name="connsiteY3" fmla="*/ 192824 h 2026795"/>
                <a:gd name="connsiteX4" fmla="*/ 1928237 w 1928237"/>
                <a:gd name="connsiteY4" fmla="*/ 1833971 h 2026795"/>
                <a:gd name="connsiteX5" fmla="*/ 1735413 w 1928237"/>
                <a:gd name="connsiteY5" fmla="*/ 2026795 h 2026795"/>
                <a:gd name="connsiteX6" fmla="*/ 192824 w 1928237"/>
                <a:gd name="connsiteY6" fmla="*/ 2026795 h 2026795"/>
                <a:gd name="connsiteX7" fmla="*/ 0 w 1928237"/>
                <a:gd name="connsiteY7" fmla="*/ 1833971 h 2026795"/>
                <a:gd name="connsiteX8" fmla="*/ 0 w 1928237"/>
                <a:gd name="connsiteY8" fmla="*/ 192824 h 202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8237" h="2026795">
                  <a:moveTo>
                    <a:pt x="0" y="192824"/>
                  </a:moveTo>
                  <a:cubicBezTo>
                    <a:pt x="0" y="86330"/>
                    <a:pt x="86330" y="0"/>
                    <a:pt x="192824" y="0"/>
                  </a:cubicBezTo>
                  <a:lnTo>
                    <a:pt x="1735413" y="0"/>
                  </a:lnTo>
                  <a:cubicBezTo>
                    <a:pt x="1841907" y="0"/>
                    <a:pt x="1928237" y="86330"/>
                    <a:pt x="1928237" y="192824"/>
                  </a:cubicBezTo>
                  <a:lnTo>
                    <a:pt x="1928237" y="1833971"/>
                  </a:lnTo>
                  <a:cubicBezTo>
                    <a:pt x="1928237" y="1940465"/>
                    <a:pt x="1841907" y="2026795"/>
                    <a:pt x="1735413" y="2026795"/>
                  </a:cubicBezTo>
                  <a:lnTo>
                    <a:pt x="192824" y="2026795"/>
                  </a:lnTo>
                  <a:cubicBezTo>
                    <a:pt x="86330" y="2026795"/>
                    <a:pt x="0" y="1940465"/>
                    <a:pt x="0" y="1833971"/>
                  </a:cubicBezTo>
                  <a:lnTo>
                    <a:pt x="0" y="192824"/>
                  </a:lnTo>
                  <a:close/>
                </a:path>
              </a:pathLst>
            </a:custGeom>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109816" tIns="109816" rIns="109816" bIns="109816" spcCol="1270"/>
            <a:lstStyle/>
            <a:p>
              <a:pPr defTabSz="622300">
                <a:lnSpc>
                  <a:spcPct val="90000"/>
                </a:lnSpc>
                <a:spcAft>
                  <a:spcPct val="35000"/>
                </a:spcAft>
                <a:defRPr/>
              </a:pPr>
              <a:r>
                <a:rPr lang="en-US" sz="1400" b="1" dirty="0"/>
                <a:t>Draft computation</a:t>
              </a:r>
            </a:p>
            <a:p>
              <a:pPr marL="114300" lvl="1" indent="-114300" defTabSz="622300">
                <a:lnSpc>
                  <a:spcPct val="90000"/>
                </a:lnSpc>
                <a:spcAft>
                  <a:spcPct val="15000"/>
                </a:spcAft>
                <a:buFontTx/>
                <a:buChar char="••"/>
                <a:defRPr/>
              </a:pPr>
              <a:r>
                <a:rPr lang="en-US" sz="1400" dirty="0"/>
                <a:t>Immediately generated for confirmation.</a:t>
              </a:r>
            </a:p>
            <a:p>
              <a:pPr marL="114300" lvl="1" indent="-114300" defTabSz="622300">
                <a:lnSpc>
                  <a:spcPct val="90000"/>
                </a:lnSpc>
                <a:spcAft>
                  <a:spcPct val="15000"/>
                </a:spcAft>
                <a:buFontTx/>
                <a:buChar char="••"/>
                <a:defRPr/>
              </a:pPr>
              <a:r>
                <a:rPr lang="en-US" sz="1400" dirty="0"/>
                <a:t>Employee can include additional investments.</a:t>
              </a:r>
            </a:p>
          </p:txBody>
        </p:sp>
        <p:sp>
          <p:nvSpPr>
            <p:cNvPr id="16" name="Freeform 15">
              <a:extLst>
                <a:ext uri="{FF2B5EF4-FFF2-40B4-BE49-F238E27FC236}">
                  <a16:creationId xmlns:a16="http://schemas.microsoft.com/office/drawing/2014/main" id="{F627F28A-ECDE-A8CB-4205-29965AD2C40F}"/>
                </a:ext>
              </a:extLst>
            </p:cNvPr>
            <p:cNvSpPr/>
            <p:nvPr/>
          </p:nvSpPr>
          <p:spPr>
            <a:xfrm>
              <a:off x="6684864" y="1371726"/>
              <a:ext cx="249225" cy="450837"/>
            </a:xfrm>
            <a:custGeom>
              <a:avLst/>
              <a:gdLst>
                <a:gd name="connsiteX0" fmla="*/ 0 w 248833"/>
                <a:gd name="connsiteY0" fmla="*/ 90208 h 451039"/>
                <a:gd name="connsiteX1" fmla="*/ 124417 w 248833"/>
                <a:gd name="connsiteY1" fmla="*/ 90208 h 451039"/>
                <a:gd name="connsiteX2" fmla="*/ 124417 w 248833"/>
                <a:gd name="connsiteY2" fmla="*/ 0 h 451039"/>
                <a:gd name="connsiteX3" fmla="*/ 248833 w 248833"/>
                <a:gd name="connsiteY3" fmla="*/ 225520 h 451039"/>
                <a:gd name="connsiteX4" fmla="*/ 124417 w 248833"/>
                <a:gd name="connsiteY4" fmla="*/ 451039 h 451039"/>
                <a:gd name="connsiteX5" fmla="*/ 124417 w 248833"/>
                <a:gd name="connsiteY5" fmla="*/ 360831 h 451039"/>
                <a:gd name="connsiteX6" fmla="*/ 0 w 248833"/>
                <a:gd name="connsiteY6" fmla="*/ 360831 h 451039"/>
                <a:gd name="connsiteX7" fmla="*/ 0 w 248833"/>
                <a:gd name="connsiteY7" fmla="*/ 90208 h 45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833" h="451039">
                  <a:moveTo>
                    <a:pt x="0" y="90208"/>
                  </a:moveTo>
                  <a:lnTo>
                    <a:pt x="124417" y="90208"/>
                  </a:lnTo>
                  <a:lnTo>
                    <a:pt x="124417" y="0"/>
                  </a:lnTo>
                  <a:lnTo>
                    <a:pt x="248833" y="225520"/>
                  </a:lnTo>
                  <a:lnTo>
                    <a:pt x="124417" y="451039"/>
                  </a:lnTo>
                  <a:lnTo>
                    <a:pt x="124417" y="360831"/>
                  </a:lnTo>
                  <a:lnTo>
                    <a:pt x="0" y="360831"/>
                  </a:lnTo>
                  <a:lnTo>
                    <a:pt x="0" y="90208"/>
                  </a:lnTo>
                  <a:close/>
                </a:path>
              </a:pathLst>
            </a:custGeom>
            <a:solidFill>
              <a:schemeClr val="tx2">
                <a:lumMod val="75000"/>
              </a:schemeClr>
            </a:solidFill>
          </p:spPr>
          <p:style>
            <a:lnRef idx="0">
              <a:schemeClr val="dk2">
                <a:tint val="60000"/>
                <a:hueOff val="0"/>
                <a:satOff val="0"/>
                <a:lumOff val="0"/>
                <a:alphaOff val="0"/>
              </a:schemeClr>
            </a:lnRef>
            <a:fillRef idx="1">
              <a:scrgbClr r="0" g="0" b="0"/>
            </a:fillRef>
            <a:effectRef idx="1">
              <a:schemeClr val="dk2">
                <a:tint val="60000"/>
                <a:hueOff val="0"/>
                <a:satOff val="0"/>
                <a:lumOff val="0"/>
                <a:alphaOff val="0"/>
              </a:schemeClr>
            </a:effectRef>
            <a:fontRef idx="minor">
              <a:schemeClr val="dk2">
                <a:hueOff val="0"/>
                <a:satOff val="0"/>
                <a:lumOff val="0"/>
                <a:alphaOff val="0"/>
              </a:schemeClr>
            </a:fontRef>
          </p:style>
          <p:txBody>
            <a:bodyPr lIns="0" tIns="90208" rIns="74650" bIns="90208" spcCol="1270" anchor="ctr"/>
            <a:lstStyle/>
            <a:p>
              <a:pPr algn="ctr" defTabSz="622300">
                <a:lnSpc>
                  <a:spcPct val="90000"/>
                </a:lnSpc>
                <a:spcAft>
                  <a:spcPct val="35000"/>
                </a:spcAft>
                <a:defRPr/>
              </a:pPr>
              <a:endParaRPr lang="en-US" sz="1400"/>
            </a:p>
          </p:txBody>
        </p:sp>
        <p:sp>
          <p:nvSpPr>
            <p:cNvPr id="17" name="Freeform 16">
              <a:extLst>
                <a:ext uri="{FF2B5EF4-FFF2-40B4-BE49-F238E27FC236}">
                  <a16:creationId xmlns:a16="http://schemas.microsoft.com/office/drawing/2014/main" id="{39142CA1-FDAA-A9AC-83B6-78A3CA8AE88D}"/>
                </a:ext>
              </a:extLst>
            </p:cNvPr>
            <p:cNvSpPr/>
            <p:nvPr/>
          </p:nvSpPr>
          <p:spPr>
            <a:xfrm>
              <a:off x="6986475" y="1354263"/>
              <a:ext cx="1928723" cy="2027181"/>
            </a:xfrm>
            <a:custGeom>
              <a:avLst/>
              <a:gdLst>
                <a:gd name="connsiteX0" fmla="*/ 0 w 1928237"/>
                <a:gd name="connsiteY0" fmla="*/ 192824 h 2026795"/>
                <a:gd name="connsiteX1" fmla="*/ 192824 w 1928237"/>
                <a:gd name="connsiteY1" fmla="*/ 0 h 2026795"/>
                <a:gd name="connsiteX2" fmla="*/ 1735413 w 1928237"/>
                <a:gd name="connsiteY2" fmla="*/ 0 h 2026795"/>
                <a:gd name="connsiteX3" fmla="*/ 1928237 w 1928237"/>
                <a:gd name="connsiteY3" fmla="*/ 192824 h 2026795"/>
                <a:gd name="connsiteX4" fmla="*/ 1928237 w 1928237"/>
                <a:gd name="connsiteY4" fmla="*/ 1833971 h 2026795"/>
                <a:gd name="connsiteX5" fmla="*/ 1735413 w 1928237"/>
                <a:gd name="connsiteY5" fmla="*/ 2026795 h 2026795"/>
                <a:gd name="connsiteX6" fmla="*/ 192824 w 1928237"/>
                <a:gd name="connsiteY6" fmla="*/ 2026795 h 2026795"/>
                <a:gd name="connsiteX7" fmla="*/ 0 w 1928237"/>
                <a:gd name="connsiteY7" fmla="*/ 1833971 h 2026795"/>
                <a:gd name="connsiteX8" fmla="*/ 0 w 1928237"/>
                <a:gd name="connsiteY8" fmla="*/ 192824 h 202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8237" h="2026795">
                  <a:moveTo>
                    <a:pt x="0" y="192824"/>
                  </a:moveTo>
                  <a:cubicBezTo>
                    <a:pt x="0" y="86330"/>
                    <a:pt x="86330" y="0"/>
                    <a:pt x="192824" y="0"/>
                  </a:cubicBezTo>
                  <a:lnTo>
                    <a:pt x="1735413" y="0"/>
                  </a:lnTo>
                  <a:cubicBezTo>
                    <a:pt x="1841907" y="0"/>
                    <a:pt x="1928237" y="86330"/>
                    <a:pt x="1928237" y="192824"/>
                  </a:cubicBezTo>
                  <a:lnTo>
                    <a:pt x="1928237" y="1833971"/>
                  </a:lnTo>
                  <a:cubicBezTo>
                    <a:pt x="1928237" y="1940465"/>
                    <a:pt x="1841907" y="2026795"/>
                    <a:pt x="1735413" y="2026795"/>
                  </a:cubicBezTo>
                  <a:lnTo>
                    <a:pt x="192824" y="2026795"/>
                  </a:lnTo>
                  <a:cubicBezTo>
                    <a:pt x="86330" y="2026795"/>
                    <a:pt x="0" y="1940465"/>
                    <a:pt x="0" y="1833971"/>
                  </a:cubicBezTo>
                  <a:lnTo>
                    <a:pt x="0" y="192824"/>
                  </a:lnTo>
                  <a:close/>
                </a:path>
              </a:pathLst>
            </a:custGeom>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109816" tIns="109816" rIns="109816" bIns="109816" spcCol="1270"/>
            <a:lstStyle/>
            <a:p>
              <a:pPr defTabSz="622300">
                <a:lnSpc>
                  <a:spcPct val="90000"/>
                </a:lnSpc>
                <a:spcAft>
                  <a:spcPct val="35000"/>
                </a:spcAft>
                <a:defRPr/>
              </a:pPr>
              <a:r>
                <a:rPr lang="en-US" sz="1400" b="1" dirty="0"/>
                <a:t>Fees Payment</a:t>
              </a:r>
            </a:p>
            <a:p>
              <a:pPr marL="114300" lvl="1" indent="-114300" defTabSz="622300">
                <a:lnSpc>
                  <a:spcPct val="90000"/>
                </a:lnSpc>
                <a:spcAft>
                  <a:spcPct val="15000"/>
                </a:spcAft>
                <a:buFontTx/>
                <a:buChar char="••"/>
                <a:defRPr/>
              </a:pPr>
              <a:r>
                <a:rPr lang="en-US" sz="1400" dirty="0"/>
                <a:t>On submission of confirmation, payment can be made through secured payment gateway.</a:t>
              </a:r>
            </a:p>
          </p:txBody>
        </p:sp>
        <p:sp>
          <p:nvSpPr>
            <p:cNvPr id="18" name="Freeform 17">
              <a:extLst>
                <a:ext uri="{FF2B5EF4-FFF2-40B4-BE49-F238E27FC236}">
                  <a16:creationId xmlns:a16="http://schemas.microsoft.com/office/drawing/2014/main" id="{4C5A88CE-9D1A-8B32-3E5D-6EA5A76076A5}"/>
                </a:ext>
              </a:extLst>
            </p:cNvPr>
            <p:cNvSpPr/>
            <p:nvPr/>
          </p:nvSpPr>
          <p:spPr>
            <a:xfrm>
              <a:off x="8115135" y="3392556"/>
              <a:ext cx="419081" cy="390514"/>
            </a:xfrm>
            <a:custGeom>
              <a:avLst/>
              <a:gdLst>
                <a:gd name="connsiteX0" fmla="*/ 0 w 390902"/>
                <a:gd name="connsiteY0" fmla="*/ 83740 h 418702"/>
                <a:gd name="connsiteX1" fmla="*/ 195451 w 390902"/>
                <a:gd name="connsiteY1" fmla="*/ 83740 h 418702"/>
                <a:gd name="connsiteX2" fmla="*/ 195451 w 390902"/>
                <a:gd name="connsiteY2" fmla="*/ 0 h 418702"/>
                <a:gd name="connsiteX3" fmla="*/ 390902 w 390902"/>
                <a:gd name="connsiteY3" fmla="*/ 209351 h 418702"/>
                <a:gd name="connsiteX4" fmla="*/ 195451 w 390902"/>
                <a:gd name="connsiteY4" fmla="*/ 418702 h 418702"/>
                <a:gd name="connsiteX5" fmla="*/ 195451 w 390902"/>
                <a:gd name="connsiteY5" fmla="*/ 334962 h 418702"/>
                <a:gd name="connsiteX6" fmla="*/ 0 w 390902"/>
                <a:gd name="connsiteY6" fmla="*/ 334962 h 418702"/>
                <a:gd name="connsiteX7" fmla="*/ 0 w 390902"/>
                <a:gd name="connsiteY7" fmla="*/ 83740 h 41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0902" h="418702">
                  <a:moveTo>
                    <a:pt x="312722" y="0"/>
                  </a:moveTo>
                  <a:lnTo>
                    <a:pt x="312722" y="209351"/>
                  </a:lnTo>
                  <a:lnTo>
                    <a:pt x="390902" y="209351"/>
                  </a:lnTo>
                  <a:lnTo>
                    <a:pt x="195451" y="418702"/>
                  </a:lnTo>
                  <a:lnTo>
                    <a:pt x="0" y="209351"/>
                  </a:lnTo>
                  <a:lnTo>
                    <a:pt x="78180" y="209351"/>
                  </a:lnTo>
                  <a:lnTo>
                    <a:pt x="78180" y="0"/>
                  </a:lnTo>
                  <a:lnTo>
                    <a:pt x="312722" y="0"/>
                  </a:lnTo>
                  <a:close/>
                </a:path>
              </a:pathLst>
            </a:custGeom>
            <a:solidFill>
              <a:schemeClr val="tx2">
                <a:lumMod val="75000"/>
              </a:schemeClr>
            </a:solidFill>
          </p:spPr>
          <p:style>
            <a:lnRef idx="0">
              <a:schemeClr val="dk2">
                <a:tint val="60000"/>
                <a:hueOff val="0"/>
                <a:satOff val="0"/>
                <a:lumOff val="0"/>
                <a:alphaOff val="0"/>
              </a:schemeClr>
            </a:lnRef>
            <a:fillRef idx="1">
              <a:scrgbClr r="0" g="0" b="0"/>
            </a:fillRef>
            <a:effectRef idx="1">
              <a:schemeClr val="dk2">
                <a:tint val="60000"/>
                <a:hueOff val="0"/>
                <a:satOff val="0"/>
                <a:lumOff val="0"/>
                <a:alphaOff val="0"/>
              </a:schemeClr>
            </a:effectRef>
            <a:fontRef idx="minor">
              <a:schemeClr val="dk2">
                <a:hueOff val="0"/>
                <a:satOff val="0"/>
                <a:lumOff val="0"/>
                <a:alphaOff val="0"/>
              </a:schemeClr>
            </a:fontRef>
          </p:style>
          <p:txBody>
            <a:bodyPr lIns="83740" tIns="1" rIns="83741" bIns="117270" spcCol="1270" anchor="ctr"/>
            <a:lstStyle/>
            <a:p>
              <a:pPr algn="ctr" defTabSz="622300">
                <a:lnSpc>
                  <a:spcPct val="90000"/>
                </a:lnSpc>
                <a:spcAft>
                  <a:spcPct val="35000"/>
                </a:spcAft>
                <a:defRPr/>
              </a:pPr>
              <a:endParaRPr lang="en-US" sz="1400"/>
            </a:p>
          </p:txBody>
        </p:sp>
        <p:sp>
          <p:nvSpPr>
            <p:cNvPr id="19" name="Freeform 18">
              <a:extLst>
                <a:ext uri="{FF2B5EF4-FFF2-40B4-BE49-F238E27FC236}">
                  <a16:creationId xmlns:a16="http://schemas.microsoft.com/office/drawing/2014/main" id="{8B803660-457C-8E65-C4C0-E2AD1F59600E}"/>
                </a:ext>
              </a:extLst>
            </p:cNvPr>
            <p:cNvSpPr/>
            <p:nvPr/>
          </p:nvSpPr>
          <p:spPr>
            <a:xfrm>
              <a:off x="6870593" y="3886255"/>
              <a:ext cx="1927136" cy="2027180"/>
            </a:xfrm>
            <a:custGeom>
              <a:avLst/>
              <a:gdLst>
                <a:gd name="connsiteX0" fmla="*/ 0 w 1928237"/>
                <a:gd name="connsiteY0" fmla="*/ 192824 h 2026795"/>
                <a:gd name="connsiteX1" fmla="*/ 192824 w 1928237"/>
                <a:gd name="connsiteY1" fmla="*/ 0 h 2026795"/>
                <a:gd name="connsiteX2" fmla="*/ 1735413 w 1928237"/>
                <a:gd name="connsiteY2" fmla="*/ 0 h 2026795"/>
                <a:gd name="connsiteX3" fmla="*/ 1928237 w 1928237"/>
                <a:gd name="connsiteY3" fmla="*/ 192824 h 2026795"/>
                <a:gd name="connsiteX4" fmla="*/ 1928237 w 1928237"/>
                <a:gd name="connsiteY4" fmla="*/ 1833971 h 2026795"/>
                <a:gd name="connsiteX5" fmla="*/ 1735413 w 1928237"/>
                <a:gd name="connsiteY5" fmla="*/ 2026795 h 2026795"/>
                <a:gd name="connsiteX6" fmla="*/ 192824 w 1928237"/>
                <a:gd name="connsiteY6" fmla="*/ 2026795 h 2026795"/>
                <a:gd name="connsiteX7" fmla="*/ 0 w 1928237"/>
                <a:gd name="connsiteY7" fmla="*/ 1833971 h 2026795"/>
                <a:gd name="connsiteX8" fmla="*/ 0 w 1928237"/>
                <a:gd name="connsiteY8" fmla="*/ 192824 h 202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8237" h="2026795">
                  <a:moveTo>
                    <a:pt x="0" y="192824"/>
                  </a:moveTo>
                  <a:cubicBezTo>
                    <a:pt x="0" y="86330"/>
                    <a:pt x="86330" y="0"/>
                    <a:pt x="192824" y="0"/>
                  </a:cubicBezTo>
                  <a:lnTo>
                    <a:pt x="1735413" y="0"/>
                  </a:lnTo>
                  <a:cubicBezTo>
                    <a:pt x="1841907" y="0"/>
                    <a:pt x="1928237" y="86330"/>
                    <a:pt x="1928237" y="192824"/>
                  </a:cubicBezTo>
                  <a:lnTo>
                    <a:pt x="1928237" y="1833971"/>
                  </a:lnTo>
                  <a:cubicBezTo>
                    <a:pt x="1928237" y="1940465"/>
                    <a:pt x="1841907" y="2026795"/>
                    <a:pt x="1735413" y="2026795"/>
                  </a:cubicBezTo>
                  <a:lnTo>
                    <a:pt x="192824" y="2026795"/>
                  </a:lnTo>
                  <a:cubicBezTo>
                    <a:pt x="86330" y="2026795"/>
                    <a:pt x="0" y="1940465"/>
                    <a:pt x="0" y="1833971"/>
                  </a:cubicBezTo>
                  <a:lnTo>
                    <a:pt x="0" y="192824"/>
                  </a:lnTo>
                  <a:close/>
                </a:path>
              </a:pathLst>
            </a:custGeom>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109816" tIns="109816" rIns="109816" bIns="109816" spcCol="1270"/>
            <a:lstStyle/>
            <a:p>
              <a:pPr defTabSz="622300">
                <a:lnSpc>
                  <a:spcPct val="90000"/>
                </a:lnSpc>
                <a:spcAft>
                  <a:spcPct val="35000"/>
                </a:spcAft>
                <a:defRPr/>
              </a:pPr>
              <a:r>
                <a:rPr lang="en-US" sz="1400" b="1" dirty="0"/>
                <a:t>ITR V generation</a:t>
              </a:r>
            </a:p>
            <a:p>
              <a:pPr marL="114300" lvl="1" indent="-114300" defTabSz="622300">
                <a:lnSpc>
                  <a:spcPct val="90000"/>
                </a:lnSpc>
                <a:spcAft>
                  <a:spcPct val="15000"/>
                </a:spcAft>
                <a:buFontTx/>
                <a:buChar char="••"/>
                <a:defRPr/>
              </a:pPr>
              <a:r>
                <a:rPr lang="en-US" sz="1400" dirty="0"/>
                <a:t>Return is filed by us and ITR received by employee in his personal mail.</a:t>
              </a:r>
            </a:p>
            <a:p>
              <a:pPr marL="114300" lvl="1" indent="-114300" defTabSz="622300">
                <a:lnSpc>
                  <a:spcPct val="90000"/>
                </a:lnSpc>
                <a:spcAft>
                  <a:spcPct val="15000"/>
                </a:spcAft>
                <a:defRPr/>
              </a:pPr>
              <a:endParaRPr lang="en-US" sz="1400" dirty="0"/>
            </a:p>
          </p:txBody>
        </p:sp>
        <p:sp>
          <p:nvSpPr>
            <p:cNvPr id="20" name="Freeform 19">
              <a:extLst>
                <a:ext uri="{FF2B5EF4-FFF2-40B4-BE49-F238E27FC236}">
                  <a16:creationId xmlns:a16="http://schemas.microsoft.com/office/drawing/2014/main" id="{BEA0E266-2665-6A6C-A870-A8F5A8384855}"/>
                </a:ext>
              </a:extLst>
            </p:cNvPr>
            <p:cNvSpPr/>
            <p:nvPr/>
          </p:nvSpPr>
          <p:spPr>
            <a:xfrm rot="21551493">
              <a:off x="6651528" y="5318140"/>
              <a:ext cx="236527" cy="450837"/>
            </a:xfrm>
            <a:custGeom>
              <a:avLst/>
              <a:gdLst>
                <a:gd name="connsiteX0" fmla="*/ 0 w 236430"/>
                <a:gd name="connsiteY0" fmla="*/ 90208 h 451039"/>
                <a:gd name="connsiteX1" fmla="*/ 118215 w 236430"/>
                <a:gd name="connsiteY1" fmla="*/ 90208 h 451039"/>
                <a:gd name="connsiteX2" fmla="*/ 118215 w 236430"/>
                <a:gd name="connsiteY2" fmla="*/ 0 h 451039"/>
                <a:gd name="connsiteX3" fmla="*/ 236430 w 236430"/>
                <a:gd name="connsiteY3" fmla="*/ 225520 h 451039"/>
                <a:gd name="connsiteX4" fmla="*/ 118215 w 236430"/>
                <a:gd name="connsiteY4" fmla="*/ 451039 h 451039"/>
                <a:gd name="connsiteX5" fmla="*/ 118215 w 236430"/>
                <a:gd name="connsiteY5" fmla="*/ 360831 h 451039"/>
                <a:gd name="connsiteX6" fmla="*/ 0 w 236430"/>
                <a:gd name="connsiteY6" fmla="*/ 360831 h 451039"/>
                <a:gd name="connsiteX7" fmla="*/ 0 w 236430"/>
                <a:gd name="connsiteY7" fmla="*/ 90208 h 45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30" h="451039">
                  <a:moveTo>
                    <a:pt x="236429" y="360831"/>
                  </a:moveTo>
                  <a:lnTo>
                    <a:pt x="118215" y="360831"/>
                  </a:lnTo>
                  <a:lnTo>
                    <a:pt x="118215" y="451039"/>
                  </a:lnTo>
                  <a:lnTo>
                    <a:pt x="1" y="225519"/>
                  </a:lnTo>
                  <a:lnTo>
                    <a:pt x="118215" y="0"/>
                  </a:lnTo>
                  <a:lnTo>
                    <a:pt x="118215" y="90208"/>
                  </a:lnTo>
                  <a:lnTo>
                    <a:pt x="236429" y="90208"/>
                  </a:lnTo>
                  <a:lnTo>
                    <a:pt x="236429" y="360831"/>
                  </a:lnTo>
                  <a:close/>
                </a:path>
              </a:pathLst>
            </a:custGeom>
            <a:solidFill>
              <a:schemeClr val="tx2">
                <a:lumMod val="75000"/>
              </a:schemeClr>
            </a:solidFill>
          </p:spPr>
          <p:style>
            <a:lnRef idx="0">
              <a:schemeClr val="dk2">
                <a:tint val="60000"/>
                <a:hueOff val="0"/>
                <a:satOff val="0"/>
                <a:lumOff val="0"/>
                <a:alphaOff val="0"/>
              </a:schemeClr>
            </a:lnRef>
            <a:fillRef idx="1">
              <a:scrgbClr r="0" g="0" b="0"/>
            </a:fillRef>
            <a:effectRef idx="1">
              <a:schemeClr val="dk2">
                <a:tint val="60000"/>
                <a:hueOff val="0"/>
                <a:satOff val="0"/>
                <a:lumOff val="0"/>
                <a:alphaOff val="0"/>
              </a:schemeClr>
            </a:effectRef>
            <a:fontRef idx="minor">
              <a:schemeClr val="dk2">
                <a:hueOff val="0"/>
                <a:satOff val="0"/>
                <a:lumOff val="0"/>
                <a:alphaOff val="0"/>
              </a:schemeClr>
            </a:fontRef>
          </p:style>
          <p:txBody>
            <a:bodyPr lIns="70928" tIns="90209" rIns="1" bIns="90207" spcCol="1270" anchor="ctr"/>
            <a:lstStyle/>
            <a:p>
              <a:pPr algn="ctr" defTabSz="622300">
                <a:lnSpc>
                  <a:spcPct val="90000"/>
                </a:lnSpc>
                <a:spcAft>
                  <a:spcPct val="35000"/>
                </a:spcAft>
                <a:defRPr/>
              </a:pPr>
              <a:endParaRPr lang="en-US" sz="1400"/>
            </a:p>
          </p:txBody>
        </p:sp>
        <p:sp>
          <p:nvSpPr>
            <p:cNvPr id="21" name="Freeform 20">
              <a:extLst>
                <a:ext uri="{FF2B5EF4-FFF2-40B4-BE49-F238E27FC236}">
                  <a16:creationId xmlns:a16="http://schemas.microsoft.com/office/drawing/2014/main" id="{F8362C6C-216B-5FB9-B9C6-19E79D5C3933}"/>
                </a:ext>
              </a:extLst>
            </p:cNvPr>
            <p:cNvSpPr/>
            <p:nvPr/>
          </p:nvSpPr>
          <p:spPr>
            <a:xfrm>
              <a:off x="4700582" y="3916417"/>
              <a:ext cx="1928723" cy="2027181"/>
            </a:xfrm>
            <a:custGeom>
              <a:avLst/>
              <a:gdLst>
                <a:gd name="connsiteX0" fmla="*/ 0 w 1928237"/>
                <a:gd name="connsiteY0" fmla="*/ 192824 h 2026795"/>
                <a:gd name="connsiteX1" fmla="*/ 192824 w 1928237"/>
                <a:gd name="connsiteY1" fmla="*/ 0 h 2026795"/>
                <a:gd name="connsiteX2" fmla="*/ 1735413 w 1928237"/>
                <a:gd name="connsiteY2" fmla="*/ 0 h 2026795"/>
                <a:gd name="connsiteX3" fmla="*/ 1928237 w 1928237"/>
                <a:gd name="connsiteY3" fmla="*/ 192824 h 2026795"/>
                <a:gd name="connsiteX4" fmla="*/ 1928237 w 1928237"/>
                <a:gd name="connsiteY4" fmla="*/ 1833971 h 2026795"/>
                <a:gd name="connsiteX5" fmla="*/ 1735413 w 1928237"/>
                <a:gd name="connsiteY5" fmla="*/ 2026795 h 2026795"/>
                <a:gd name="connsiteX6" fmla="*/ 192824 w 1928237"/>
                <a:gd name="connsiteY6" fmla="*/ 2026795 h 2026795"/>
                <a:gd name="connsiteX7" fmla="*/ 0 w 1928237"/>
                <a:gd name="connsiteY7" fmla="*/ 1833971 h 2026795"/>
                <a:gd name="connsiteX8" fmla="*/ 0 w 1928237"/>
                <a:gd name="connsiteY8" fmla="*/ 192824 h 202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8237" h="2026795">
                  <a:moveTo>
                    <a:pt x="0" y="192824"/>
                  </a:moveTo>
                  <a:cubicBezTo>
                    <a:pt x="0" y="86330"/>
                    <a:pt x="86330" y="0"/>
                    <a:pt x="192824" y="0"/>
                  </a:cubicBezTo>
                  <a:lnTo>
                    <a:pt x="1735413" y="0"/>
                  </a:lnTo>
                  <a:cubicBezTo>
                    <a:pt x="1841907" y="0"/>
                    <a:pt x="1928237" y="86330"/>
                    <a:pt x="1928237" y="192824"/>
                  </a:cubicBezTo>
                  <a:lnTo>
                    <a:pt x="1928237" y="1833971"/>
                  </a:lnTo>
                  <a:cubicBezTo>
                    <a:pt x="1928237" y="1940465"/>
                    <a:pt x="1841907" y="2026795"/>
                    <a:pt x="1735413" y="2026795"/>
                  </a:cubicBezTo>
                  <a:lnTo>
                    <a:pt x="192824" y="2026795"/>
                  </a:lnTo>
                  <a:cubicBezTo>
                    <a:pt x="86330" y="2026795"/>
                    <a:pt x="0" y="1940465"/>
                    <a:pt x="0" y="1833971"/>
                  </a:cubicBezTo>
                  <a:lnTo>
                    <a:pt x="0" y="192824"/>
                  </a:lnTo>
                  <a:close/>
                </a:path>
              </a:pathLst>
            </a:custGeom>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109816" tIns="109816" rIns="109816" bIns="109816" spcCol="1270"/>
            <a:lstStyle/>
            <a:p>
              <a:pPr defTabSz="622300">
                <a:lnSpc>
                  <a:spcPct val="90000"/>
                </a:lnSpc>
                <a:spcAft>
                  <a:spcPct val="35000"/>
                </a:spcAft>
                <a:defRPr/>
              </a:pPr>
              <a:r>
                <a:rPr lang="en-US" sz="1400" b="1" dirty="0"/>
                <a:t>Submission of signed ITR V</a:t>
              </a:r>
            </a:p>
            <a:p>
              <a:pPr marL="114300" lvl="1" indent="-114300" defTabSz="622300">
                <a:lnSpc>
                  <a:spcPct val="90000"/>
                </a:lnSpc>
                <a:spcAft>
                  <a:spcPct val="15000"/>
                </a:spcAft>
                <a:buFontTx/>
                <a:buChar char="••"/>
                <a:defRPr/>
              </a:pPr>
              <a:r>
                <a:rPr lang="en-US" sz="1400" dirty="0"/>
                <a:t>ITR V to be signed and dropped in drop box provided.</a:t>
              </a:r>
            </a:p>
            <a:p>
              <a:pPr marL="114300" lvl="1" indent="-114300" defTabSz="622300">
                <a:lnSpc>
                  <a:spcPct val="90000"/>
                </a:lnSpc>
                <a:spcAft>
                  <a:spcPct val="15000"/>
                </a:spcAft>
                <a:buFontTx/>
                <a:buChar char="••"/>
                <a:defRPr/>
              </a:pPr>
              <a:r>
                <a:rPr lang="en-US" sz="1400" dirty="0"/>
                <a:t>ITR V not received at CPC will be tracked by us and reminder mailed.</a:t>
              </a:r>
            </a:p>
          </p:txBody>
        </p:sp>
        <p:sp>
          <p:nvSpPr>
            <p:cNvPr id="22" name="Freeform 21">
              <a:extLst>
                <a:ext uri="{FF2B5EF4-FFF2-40B4-BE49-F238E27FC236}">
                  <a16:creationId xmlns:a16="http://schemas.microsoft.com/office/drawing/2014/main" id="{90D92979-3B2D-DA50-0CEF-2F15F797E532}"/>
                </a:ext>
              </a:extLst>
            </p:cNvPr>
            <p:cNvSpPr/>
            <p:nvPr/>
          </p:nvSpPr>
          <p:spPr>
            <a:xfrm rot="21600000">
              <a:off x="4441831" y="5340365"/>
              <a:ext cx="250813" cy="450837"/>
            </a:xfrm>
            <a:custGeom>
              <a:avLst/>
              <a:gdLst>
                <a:gd name="connsiteX0" fmla="*/ 0 w 249712"/>
                <a:gd name="connsiteY0" fmla="*/ 90208 h 451039"/>
                <a:gd name="connsiteX1" fmla="*/ 124856 w 249712"/>
                <a:gd name="connsiteY1" fmla="*/ 90208 h 451039"/>
                <a:gd name="connsiteX2" fmla="*/ 124856 w 249712"/>
                <a:gd name="connsiteY2" fmla="*/ 0 h 451039"/>
                <a:gd name="connsiteX3" fmla="*/ 249712 w 249712"/>
                <a:gd name="connsiteY3" fmla="*/ 225520 h 451039"/>
                <a:gd name="connsiteX4" fmla="*/ 124856 w 249712"/>
                <a:gd name="connsiteY4" fmla="*/ 451039 h 451039"/>
                <a:gd name="connsiteX5" fmla="*/ 124856 w 249712"/>
                <a:gd name="connsiteY5" fmla="*/ 360831 h 451039"/>
                <a:gd name="connsiteX6" fmla="*/ 0 w 249712"/>
                <a:gd name="connsiteY6" fmla="*/ 360831 h 451039"/>
                <a:gd name="connsiteX7" fmla="*/ 0 w 249712"/>
                <a:gd name="connsiteY7" fmla="*/ 90208 h 45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712" h="451039">
                  <a:moveTo>
                    <a:pt x="249711" y="360831"/>
                  </a:moveTo>
                  <a:lnTo>
                    <a:pt x="124856" y="360831"/>
                  </a:lnTo>
                  <a:lnTo>
                    <a:pt x="124856" y="451039"/>
                  </a:lnTo>
                  <a:lnTo>
                    <a:pt x="1" y="225519"/>
                  </a:lnTo>
                  <a:lnTo>
                    <a:pt x="124856" y="0"/>
                  </a:lnTo>
                  <a:lnTo>
                    <a:pt x="124856" y="90208"/>
                  </a:lnTo>
                  <a:lnTo>
                    <a:pt x="249711" y="90208"/>
                  </a:lnTo>
                  <a:lnTo>
                    <a:pt x="249711" y="360831"/>
                  </a:lnTo>
                  <a:close/>
                </a:path>
              </a:pathLst>
            </a:custGeom>
            <a:solidFill>
              <a:schemeClr val="tx2">
                <a:lumMod val="75000"/>
              </a:schemeClr>
            </a:solidFill>
          </p:spPr>
          <p:style>
            <a:lnRef idx="0">
              <a:schemeClr val="dk2">
                <a:tint val="60000"/>
                <a:hueOff val="0"/>
                <a:satOff val="0"/>
                <a:lumOff val="0"/>
                <a:alphaOff val="0"/>
              </a:schemeClr>
            </a:lnRef>
            <a:fillRef idx="1">
              <a:scrgbClr r="0" g="0" b="0"/>
            </a:fillRef>
            <a:effectRef idx="1">
              <a:schemeClr val="dk2">
                <a:tint val="60000"/>
                <a:hueOff val="0"/>
                <a:satOff val="0"/>
                <a:lumOff val="0"/>
                <a:alphaOff val="0"/>
              </a:schemeClr>
            </a:effectRef>
            <a:fontRef idx="minor">
              <a:schemeClr val="dk2">
                <a:hueOff val="0"/>
                <a:satOff val="0"/>
                <a:lumOff val="0"/>
                <a:alphaOff val="0"/>
              </a:schemeClr>
            </a:fontRef>
          </p:style>
          <p:txBody>
            <a:bodyPr lIns="74914" tIns="90209" rIns="1" bIns="90208" spcCol="1270" anchor="ctr"/>
            <a:lstStyle/>
            <a:p>
              <a:pPr algn="ctr" defTabSz="622300">
                <a:lnSpc>
                  <a:spcPct val="90000"/>
                </a:lnSpc>
                <a:spcAft>
                  <a:spcPct val="35000"/>
                </a:spcAft>
                <a:defRPr/>
              </a:pPr>
              <a:endParaRPr lang="en-US" sz="1400"/>
            </a:p>
          </p:txBody>
        </p:sp>
        <p:sp>
          <p:nvSpPr>
            <p:cNvPr id="23" name="Freeform 22">
              <a:extLst>
                <a:ext uri="{FF2B5EF4-FFF2-40B4-BE49-F238E27FC236}">
                  <a16:creationId xmlns:a16="http://schemas.microsoft.com/office/drawing/2014/main" id="{7D26F9D0-CB76-4A07-9428-9A62FD70762E}"/>
                </a:ext>
              </a:extLst>
            </p:cNvPr>
            <p:cNvSpPr/>
            <p:nvPr/>
          </p:nvSpPr>
          <p:spPr>
            <a:xfrm>
              <a:off x="2481359" y="3916417"/>
              <a:ext cx="1928723" cy="2027181"/>
            </a:xfrm>
            <a:custGeom>
              <a:avLst/>
              <a:gdLst>
                <a:gd name="connsiteX0" fmla="*/ 0 w 1928237"/>
                <a:gd name="connsiteY0" fmla="*/ 192824 h 2026795"/>
                <a:gd name="connsiteX1" fmla="*/ 192824 w 1928237"/>
                <a:gd name="connsiteY1" fmla="*/ 0 h 2026795"/>
                <a:gd name="connsiteX2" fmla="*/ 1735413 w 1928237"/>
                <a:gd name="connsiteY2" fmla="*/ 0 h 2026795"/>
                <a:gd name="connsiteX3" fmla="*/ 1928237 w 1928237"/>
                <a:gd name="connsiteY3" fmla="*/ 192824 h 2026795"/>
                <a:gd name="connsiteX4" fmla="*/ 1928237 w 1928237"/>
                <a:gd name="connsiteY4" fmla="*/ 1833971 h 2026795"/>
                <a:gd name="connsiteX5" fmla="*/ 1735413 w 1928237"/>
                <a:gd name="connsiteY5" fmla="*/ 2026795 h 2026795"/>
                <a:gd name="connsiteX6" fmla="*/ 192824 w 1928237"/>
                <a:gd name="connsiteY6" fmla="*/ 2026795 h 2026795"/>
                <a:gd name="connsiteX7" fmla="*/ 0 w 1928237"/>
                <a:gd name="connsiteY7" fmla="*/ 1833971 h 2026795"/>
                <a:gd name="connsiteX8" fmla="*/ 0 w 1928237"/>
                <a:gd name="connsiteY8" fmla="*/ 192824 h 202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8237" h="2026795">
                  <a:moveTo>
                    <a:pt x="0" y="192824"/>
                  </a:moveTo>
                  <a:cubicBezTo>
                    <a:pt x="0" y="86330"/>
                    <a:pt x="86330" y="0"/>
                    <a:pt x="192824" y="0"/>
                  </a:cubicBezTo>
                  <a:lnTo>
                    <a:pt x="1735413" y="0"/>
                  </a:lnTo>
                  <a:cubicBezTo>
                    <a:pt x="1841907" y="0"/>
                    <a:pt x="1928237" y="86330"/>
                    <a:pt x="1928237" y="192824"/>
                  </a:cubicBezTo>
                  <a:lnTo>
                    <a:pt x="1928237" y="1833971"/>
                  </a:lnTo>
                  <a:cubicBezTo>
                    <a:pt x="1928237" y="1940465"/>
                    <a:pt x="1841907" y="2026795"/>
                    <a:pt x="1735413" y="2026795"/>
                  </a:cubicBezTo>
                  <a:lnTo>
                    <a:pt x="192824" y="2026795"/>
                  </a:lnTo>
                  <a:cubicBezTo>
                    <a:pt x="86330" y="2026795"/>
                    <a:pt x="0" y="1940465"/>
                    <a:pt x="0" y="1833971"/>
                  </a:cubicBezTo>
                  <a:lnTo>
                    <a:pt x="0" y="192824"/>
                  </a:lnTo>
                  <a:close/>
                </a:path>
              </a:pathLst>
            </a:custGeom>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109816" tIns="109816" rIns="109816" bIns="109816" spcCol="1270"/>
            <a:lstStyle/>
            <a:p>
              <a:pPr defTabSz="622300">
                <a:lnSpc>
                  <a:spcPct val="90000"/>
                </a:lnSpc>
                <a:spcAft>
                  <a:spcPct val="35000"/>
                </a:spcAft>
                <a:defRPr/>
              </a:pPr>
              <a:r>
                <a:rPr lang="en-US" sz="1400" b="1" dirty="0"/>
                <a:t>Final Acknowledgment</a:t>
              </a:r>
            </a:p>
            <a:p>
              <a:pPr marL="114300" lvl="1" indent="-114300" defTabSz="622300">
                <a:lnSpc>
                  <a:spcPct val="90000"/>
                </a:lnSpc>
                <a:spcAft>
                  <a:spcPct val="15000"/>
                </a:spcAft>
                <a:buFontTx/>
                <a:buChar char="••"/>
                <a:defRPr/>
              </a:pPr>
              <a:r>
                <a:rPr lang="en-US" sz="1400" dirty="0"/>
                <a:t>This would be received by employee on his personal email id.</a:t>
              </a:r>
            </a:p>
          </p:txBody>
        </p:sp>
        <p:sp>
          <p:nvSpPr>
            <p:cNvPr id="24" name="Freeform 23">
              <a:extLst>
                <a:ext uri="{FF2B5EF4-FFF2-40B4-BE49-F238E27FC236}">
                  <a16:creationId xmlns:a16="http://schemas.microsoft.com/office/drawing/2014/main" id="{302005D2-7102-0C73-186E-AE2213556F78}"/>
                </a:ext>
              </a:extLst>
            </p:cNvPr>
            <p:cNvSpPr/>
            <p:nvPr/>
          </p:nvSpPr>
          <p:spPr>
            <a:xfrm rot="21600000">
              <a:off x="2209909" y="5334015"/>
              <a:ext cx="290500" cy="450837"/>
            </a:xfrm>
            <a:custGeom>
              <a:avLst/>
              <a:gdLst>
                <a:gd name="connsiteX0" fmla="*/ 0 w 290841"/>
                <a:gd name="connsiteY0" fmla="*/ 90208 h 451039"/>
                <a:gd name="connsiteX1" fmla="*/ 145421 w 290841"/>
                <a:gd name="connsiteY1" fmla="*/ 90208 h 451039"/>
                <a:gd name="connsiteX2" fmla="*/ 145421 w 290841"/>
                <a:gd name="connsiteY2" fmla="*/ 0 h 451039"/>
                <a:gd name="connsiteX3" fmla="*/ 290841 w 290841"/>
                <a:gd name="connsiteY3" fmla="*/ 225520 h 451039"/>
                <a:gd name="connsiteX4" fmla="*/ 145421 w 290841"/>
                <a:gd name="connsiteY4" fmla="*/ 451039 h 451039"/>
                <a:gd name="connsiteX5" fmla="*/ 145421 w 290841"/>
                <a:gd name="connsiteY5" fmla="*/ 360831 h 451039"/>
                <a:gd name="connsiteX6" fmla="*/ 0 w 290841"/>
                <a:gd name="connsiteY6" fmla="*/ 360831 h 451039"/>
                <a:gd name="connsiteX7" fmla="*/ 0 w 290841"/>
                <a:gd name="connsiteY7" fmla="*/ 90208 h 451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841" h="451039">
                  <a:moveTo>
                    <a:pt x="290841" y="360831"/>
                  </a:moveTo>
                  <a:lnTo>
                    <a:pt x="145420" y="360831"/>
                  </a:lnTo>
                  <a:lnTo>
                    <a:pt x="145420" y="451039"/>
                  </a:lnTo>
                  <a:lnTo>
                    <a:pt x="0" y="225519"/>
                  </a:lnTo>
                  <a:lnTo>
                    <a:pt x="145420" y="0"/>
                  </a:lnTo>
                  <a:lnTo>
                    <a:pt x="145420" y="90208"/>
                  </a:lnTo>
                  <a:lnTo>
                    <a:pt x="290841" y="90208"/>
                  </a:lnTo>
                  <a:lnTo>
                    <a:pt x="290841" y="360831"/>
                  </a:lnTo>
                  <a:close/>
                </a:path>
              </a:pathLst>
            </a:custGeom>
            <a:solidFill>
              <a:schemeClr val="tx2">
                <a:lumMod val="75000"/>
              </a:schemeClr>
            </a:solidFill>
          </p:spPr>
          <p:style>
            <a:lnRef idx="0">
              <a:schemeClr val="dk2">
                <a:tint val="60000"/>
                <a:hueOff val="0"/>
                <a:satOff val="0"/>
                <a:lumOff val="0"/>
                <a:alphaOff val="0"/>
              </a:schemeClr>
            </a:lnRef>
            <a:fillRef idx="1">
              <a:scrgbClr r="0" g="0" b="0"/>
            </a:fillRef>
            <a:effectRef idx="1">
              <a:schemeClr val="dk2">
                <a:tint val="60000"/>
                <a:hueOff val="0"/>
                <a:satOff val="0"/>
                <a:lumOff val="0"/>
                <a:alphaOff val="0"/>
              </a:schemeClr>
            </a:effectRef>
            <a:fontRef idx="minor">
              <a:schemeClr val="dk2">
                <a:hueOff val="0"/>
                <a:satOff val="0"/>
                <a:lumOff val="0"/>
                <a:alphaOff val="0"/>
              </a:schemeClr>
            </a:fontRef>
          </p:style>
          <p:txBody>
            <a:bodyPr lIns="87252" tIns="90208" rIns="1" bIns="90208" spcCol="1270" anchor="ctr"/>
            <a:lstStyle/>
            <a:p>
              <a:pPr algn="ctr" defTabSz="622300">
                <a:lnSpc>
                  <a:spcPct val="90000"/>
                </a:lnSpc>
                <a:spcAft>
                  <a:spcPct val="35000"/>
                </a:spcAft>
                <a:defRPr/>
              </a:pPr>
              <a:endParaRPr lang="en-US" sz="1400"/>
            </a:p>
          </p:txBody>
        </p:sp>
        <p:sp>
          <p:nvSpPr>
            <p:cNvPr id="25" name="Freeform 24">
              <a:extLst>
                <a:ext uri="{FF2B5EF4-FFF2-40B4-BE49-F238E27FC236}">
                  <a16:creationId xmlns:a16="http://schemas.microsoft.com/office/drawing/2014/main" id="{09F585D8-87EA-7F2C-1A24-7B009DD8DE38}"/>
                </a:ext>
              </a:extLst>
            </p:cNvPr>
            <p:cNvSpPr/>
            <p:nvPr/>
          </p:nvSpPr>
          <p:spPr>
            <a:xfrm>
              <a:off x="228801" y="3916417"/>
              <a:ext cx="1928724" cy="2027181"/>
            </a:xfrm>
            <a:custGeom>
              <a:avLst/>
              <a:gdLst>
                <a:gd name="connsiteX0" fmla="*/ 0 w 1928237"/>
                <a:gd name="connsiteY0" fmla="*/ 192824 h 2026795"/>
                <a:gd name="connsiteX1" fmla="*/ 192824 w 1928237"/>
                <a:gd name="connsiteY1" fmla="*/ 0 h 2026795"/>
                <a:gd name="connsiteX2" fmla="*/ 1735413 w 1928237"/>
                <a:gd name="connsiteY2" fmla="*/ 0 h 2026795"/>
                <a:gd name="connsiteX3" fmla="*/ 1928237 w 1928237"/>
                <a:gd name="connsiteY3" fmla="*/ 192824 h 2026795"/>
                <a:gd name="connsiteX4" fmla="*/ 1928237 w 1928237"/>
                <a:gd name="connsiteY4" fmla="*/ 1833971 h 2026795"/>
                <a:gd name="connsiteX5" fmla="*/ 1735413 w 1928237"/>
                <a:gd name="connsiteY5" fmla="*/ 2026795 h 2026795"/>
                <a:gd name="connsiteX6" fmla="*/ 192824 w 1928237"/>
                <a:gd name="connsiteY6" fmla="*/ 2026795 h 2026795"/>
                <a:gd name="connsiteX7" fmla="*/ 0 w 1928237"/>
                <a:gd name="connsiteY7" fmla="*/ 1833971 h 2026795"/>
                <a:gd name="connsiteX8" fmla="*/ 0 w 1928237"/>
                <a:gd name="connsiteY8" fmla="*/ 192824 h 202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8237" h="2026795">
                  <a:moveTo>
                    <a:pt x="0" y="192824"/>
                  </a:moveTo>
                  <a:cubicBezTo>
                    <a:pt x="0" y="86330"/>
                    <a:pt x="86330" y="0"/>
                    <a:pt x="192824" y="0"/>
                  </a:cubicBezTo>
                  <a:lnTo>
                    <a:pt x="1735413" y="0"/>
                  </a:lnTo>
                  <a:cubicBezTo>
                    <a:pt x="1841907" y="0"/>
                    <a:pt x="1928237" y="86330"/>
                    <a:pt x="1928237" y="192824"/>
                  </a:cubicBezTo>
                  <a:lnTo>
                    <a:pt x="1928237" y="1833971"/>
                  </a:lnTo>
                  <a:cubicBezTo>
                    <a:pt x="1928237" y="1940465"/>
                    <a:pt x="1841907" y="2026795"/>
                    <a:pt x="1735413" y="2026795"/>
                  </a:cubicBezTo>
                  <a:lnTo>
                    <a:pt x="192824" y="2026795"/>
                  </a:lnTo>
                  <a:cubicBezTo>
                    <a:pt x="86330" y="2026795"/>
                    <a:pt x="0" y="1940465"/>
                    <a:pt x="0" y="1833971"/>
                  </a:cubicBezTo>
                  <a:lnTo>
                    <a:pt x="0" y="192824"/>
                  </a:lnTo>
                  <a:close/>
                </a:path>
              </a:pathLst>
            </a:custGeom>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109816" tIns="109816" rIns="109816" bIns="109816" spcCol="1270"/>
            <a:lstStyle/>
            <a:p>
              <a:pPr defTabSz="622300">
                <a:lnSpc>
                  <a:spcPct val="90000"/>
                </a:lnSpc>
                <a:spcAft>
                  <a:spcPct val="35000"/>
                </a:spcAft>
                <a:defRPr/>
              </a:pPr>
              <a:r>
                <a:rPr lang="en-US" sz="1400" b="1" dirty="0"/>
                <a:t>Phone and email support</a:t>
              </a:r>
            </a:p>
            <a:p>
              <a:pPr marL="114300" lvl="1" indent="-114300" defTabSz="622300">
                <a:lnSpc>
                  <a:spcPct val="90000"/>
                </a:lnSpc>
                <a:spcAft>
                  <a:spcPct val="15000"/>
                </a:spcAft>
                <a:buFontTx/>
                <a:buChar char="••"/>
                <a:defRPr/>
              </a:pPr>
              <a:r>
                <a:rPr lang="en-US" sz="1400" dirty="0"/>
                <a:t>This is provided round the year and details available on our site.</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770FC879-1488-D6B5-2593-3C4CD630E3DC}"/>
              </a:ext>
            </a:extLst>
          </p:cNvPr>
          <p:cNvSpPr>
            <a:spLocks noGrp="1" noChangeArrowheads="1"/>
          </p:cNvSpPr>
          <p:nvPr>
            <p:ph type="body" idx="1"/>
          </p:nvPr>
        </p:nvSpPr>
        <p:spPr>
          <a:xfrm>
            <a:off x="2590800" y="1676400"/>
            <a:ext cx="6477000" cy="3886200"/>
          </a:xfrm>
        </p:spPr>
        <p:txBody>
          <a:bodyPr/>
          <a:lstStyle/>
          <a:p>
            <a:pPr eaLnBrk="1" hangingPunct="1"/>
            <a:r>
              <a:rPr lang="en-US" altLang="en-US" sz="2000"/>
              <a:t>Form 16 to be uploaded on our site.</a:t>
            </a:r>
          </a:p>
          <a:p>
            <a:pPr eaLnBrk="1" hangingPunct="1"/>
            <a:r>
              <a:rPr lang="en-US" altLang="en-US" sz="2000"/>
              <a:t>Other Data like Address, Bank Account details, House property details (where applicable) would have to filled in an online form.</a:t>
            </a:r>
          </a:p>
          <a:p>
            <a:pPr eaLnBrk="1" hangingPunct="1"/>
            <a:r>
              <a:rPr lang="en-US" altLang="en-US" sz="2000"/>
              <a:t>Adjustments for Section 80 Deductions, HRA, 80G, Multiple Form 16s etc., would be provided immediately.</a:t>
            </a:r>
          </a:p>
          <a:p>
            <a:pPr eaLnBrk="1" hangingPunct="1"/>
            <a:r>
              <a:rPr lang="en-US" altLang="en-US" sz="2000"/>
              <a:t>Draft computation can be generated each stage showing final Tax payable/refundable.</a:t>
            </a:r>
          </a:p>
          <a:p>
            <a:pPr eaLnBrk="1" hangingPunct="1"/>
            <a:endParaRPr lang="en-US" altLang="en-US" sz="2000"/>
          </a:p>
        </p:txBody>
      </p:sp>
      <p:sp>
        <p:nvSpPr>
          <p:cNvPr id="11267" name="Rectangle 6">
            <a:extLst>
              <a:ext uri="{FF2B5EF4-FFF2-40B4-BE49-F238E27FC236}">
                <a16:creationId xmlns:a16="http://schemas.microsoft.com/office/drawing/2014/main" id="{192B124E-A6B8-A349-9B7C-F5C72BC80E7F}"/>
              </a:ext>
            </a:extLst>
          </p:cNvPr>
          <p:cNvSpPr>
            <a:spLocks noChangeArrowheads="1"/>
          </p:cNvSpPr>
          <p:nvPr/>
        </p:nvSpPr>
        <p:spPr bwMode="auto">
          <a:xfrm>
            <a:off x="457200" y="609600"/>
            <a:ext cx="54864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473075">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473075">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473075">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473075">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rgbClr val="000000"/>
              </a:buClr>
              <a:buSzPct val="90000"/>
              <a:buFont typeface="Monotype Sorts" pitchFamily="2" charset="2"/>
              <a:buChar char=" "/>
            </a:pPr>
            <a:r>
              <a:rPr lang="en-US" altLang="en-US" sz="3600"/>
              <a:t>Form 16 Submission</a:t>
            </a:r>
          </a:p>
        </p:txBody>
      </p:sp>
      <p:sp>
        <p:nvSpPr>
          <p:cNvPr id="11268" name="Footer Placeholder 3">
            <a:extLst>
              <a:ext uri="{FF2B5EF4-FFF2-40B4-BE49-F238E27FC236}">
                <a16:creationId xmlns:a16="http://schemas.microsoft.com/office/drawing/2014/main" id="{FB1942A8-9659-E9EC-FEB3-89CF1CA97BBA}"/>
              </a:ext>
            </a:extLst>
          </p:cNvPr>
          <p:cNvSpPr>
            <a:spLocks noGrp="1"/>
          </p:cNvSpPr>
          <p:nvPr>
            <p:ph type="ftr" sz="quarter" idx="10"/>
          </p:nvPr>
        </p:nvSpPr>
        <p:spPr>
          <a:xfrm>
            <a:off x="685800" y="141288"/>
            <a:ext cx="287178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l" hangingPunct="0">
              <a:spcBef>
                <a:spcPct val="0"/>
              </a:spcBef>
              <a:buClrTx/>
              <a:buSzTx/>
              <a:buFontTx/>
              <a:buNone/>
            </a:pPr>
            <a:r>
              <a:rPr lang="en-US" altLang="en-US" sz="1400" b="1">
                <a:latin typeface="Arial Black" panose="020B0A04020102020204" pitchFamily="34" charset="0"/>
              </a:rPr>
              <a:t>S.K. MITTAL &amp; CO. </a:t>
            </a:r>
          </a:p>
        </p:txBody>
      </p:sp>
      <p:pic>
        <p:nvPicPr>
          <p:cNvPr id="11269" name="Picture 2" descr="C:\Documents and Settings\vimittal.APPLICATIONS\My Documents\My Pictures\ca.bmp">
            <a:extLst>
              <a:ext uri="{FF2B5EF4-FFF2-40B4-BE49-F238E27FC236}">
                <a16:creationId xmlns:a16="http://schemas.microsoft.com/office/drawing/2014/main" id="{8C6F0FE2-8261-B958-8343-F4DC85BC58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96000"/>
            <a:ext cx="7381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270" name="Straight Connector 7">
            <a:extLst>
              <a:ext uri="{FF2B5EF4-FFF2-40B4-BE49-F238E27FC236}">
                <a16:creationId xmlns:a16="http://schemas.microsoft.com/office/drawing/2014/main" id="{52B2CB9C-4F99-0939-B004-2E0860FEDEC8}"/>
              </a:ext>
            </a:extLst>
          </p:cNvPr>
          <p:cNvCxnSpPr>
            <a:cxnSpLocks noChangeShapeType="1"/>
          </p:cNvCxnSpPr>
          <p:nvPr/>
        </p:nvCxnSpPr>
        <p:spPr bwMode="auto">
          <a:xfrm>
            <a:off x="228600" y="59436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1271" name="Straight Connector 8">
            <a:extLst>
              <a:ext uri="{FF2B5EF4-FFF2-40B4-BE49-F238E27FC236}">
                <a16:creationId xmlns:a16="http://schemas.microsoft.com/office/drawing/2014/main" id="{207E4DC2-E0AE-D898-C058-2DC1E2487780}"/>
              </a:ext>
            </a:extLst>
          </p:cNvPr>
          <p:cNvCxnSpPr>
            <a:cxnSpLocks noChangeShapeType="1"/>
          </p:cNvCxnSpPr>
          <p:nvPr/>
        </p:nvCxnSpPr>
        <p:spPr bwMode="auto">
          <a:xfrm>
            <a:off x="228600" y="11430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11272" name="Picture 6">
            <a:extLst>
              <a:ext uri="{FF2B5EF4-FFF2-40B4-BE49-F238E27FC236}">
                <a16:creationId xmlns:a16="http://schemas.microsoft.com/office/drawing/2014/main" id="{372F7AC6-E57F-72AA-B0A9-90741DF616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905000"/>
            <a:ext cx="79057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7">
            <a:extLst>
              <a:ext uri="{FF2B5EF4-FFF2-40B4-BE49-F238E27FC236}">
                <a16:creationId xmlns:a16="http://schemas.microsoft.com/office/drawing/2014/main" id="{69AE8182-224A-4A66-780F-BDB5871A7E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667125"/>
            <a:ext cx="111442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66FF3B48-E6B7-B70C-F488-98D213707D6E}"/>
              </a:ext>
            </a:extLst>
          </p:cNvPr>
          <p:cNvSpPr>
            <a:spLocks noGrp="1" noChangeArrowheads="1"/>
          </p:cNvSpPr>
          <p:nvPr>
            <p:ph type="body" idx="1"/>
          </p:nvPr>
        </p:nvSpPr>
        <p:spPr>
          <a:xfrm>
            <a:off x="2209800" y="1600200"/>
            <a:ext cx="6705600" cy="3886200"/>
          </a:xfrm>
        </p:spPr>
        <p:txBody>
          <a:bodyPr/>
          <a:lstStyle/>
          <a:p>
            <a:pPr eaLnBrk="1" hangingPunct="1"/>
            <a:r>
              <a:rPr lang="en-US" altLang="ja-JP" sz="2000">
                <a:ea typeface="MS PGothic" panose="020B0600070205080204" pitchFamily="34" charset="-128"/>
              </a:rPr>
              <a:t>Once computation is finalised, Fees payable would be displayed based on any adjustments/multiple form 16 etc.,</a:t>
            </a:r>
          </a:p>
          <a:p>
            <a:pPr eaLnBrk="1" hangingPunct="1"/>
            <a:r>
              <a:rPr lang="en-US" altLang="ja-JP" sz="2000">
                <a:ea typeface="MS PGothic" panose="020B0600070205080204" pitchFamily="34" charset="-128"/>
              </a:rPr>
              <a:t>This has to be paid online through secured payment gateway.</a:t>
            </a:r>
          </a:p>
          <a:p>
            <a:pPr lvl="1" eaLnBrk="1" hangingPunct="1"/>
            <a:endParaRPr lang="en-US" altLang="ja-JP" sz="1600">
              <a:ea typeface="MS PGothic" panose="020B0600070205080204" pitchFamily="34" charset="-128"/>
            </a:endParaRPr>
          </a:p>
        </p:txBody>
      </p:sp>
      <p:sp>
        <p:nvSpPr>
          <p:cNvPr id="13315" name="Rectangle 6">
            <a:extLst>
              <a:ext uri="{FF2B5EF4-FFF2-40B4-BE49-F238E27FC236}">
                <a16:creationId xmlns:a16="http://schemas.microsoft.com/office/drawing/2014/main" id="{87BD8352-1F04-0924-F3B5-0B010DAE2CF7}"/>
              </a:ext>
            </a:extLst>
          </p:cNvPr>
          <p:cNvSpPr>
            <a:spLocks noChangeArrowheads="1"/>
          </p:cNvSpPr>
          <p:nvPr/>
        </p:nvSpPr>
        <p:spPr bwMode="auto">
          <a:xfrm>
            <a:off x="457200" y="622300"/>
            <a:ext cx="54864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473075">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473075">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473075">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473075">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rgbClr val="000000"/>
              </a:buClr>
              <a:buSzPct val="90000"/>
              <a:buFont typeface="Monotype Sorts" pitchFamily="2" charset="2"/>
              <a:buChar char=" "/>
            </a:pPr>
            <a:r>
              <a:rPr lang="en-US" altLang="ja-JP" sz="3600">
                <a:ea typeface="MS PGothic" panose="020B0600070205080204" pitchFamily="34" charset="-128"/>
              </a:rPr>
              <a:t>Collection of Fees</a:t>
            </a:r>
            <a:endParaRPr lang="en-US" altLang="en-US" sz="3600"/>
          </a:p>
        </p:txBody>
      </p:sp>
      <p:sp>
        <p:nvSpPr>
          <p:cNvPr id="13316" name="Footer Placeholder 3">
            <a:extLst>
              <a:ext uri="{FF2B5EF4-FFF2-40B4-BE49-F238E27FC236}">
                <a16:creationId xmlns:a16="http://schemas.microsoft.com/office/drawing/2014/main" id="{9366B15A-1D82-A8D8-A8BA-2CAB19A5786A}"/>
              </a:ext>
            </a:extLst>
          </p:cNvPr>
          <p:cNvSpPr>
            <a:spLocks noGrp="1"/>
          </p:cNvSpPr>
          <p:nvPr>
            <p:ph type="ftr" sz="quarter" idx="10"/>
          </p:nvPr>
        </p:nvSpPr>
        <p:spPr>
          <a:xfrm>
            <a:off x="685800" y="141288"/>
            <a:ext cx="287178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l" hangingPunct="0">
              <a:spcBef>
                <a:spcPct val="0"/>
              </a:spcBef>
              <a:buClrTx/>
              <a:buSzTx/>
              <a:buFontTx/>
              <a:buNone/>
            </a:pPr>
            <a:r>
              <a:rPr lang="en-US" altLang="en-US" sz="1400" b="1">
                <a:latin typeface="Arial Black" panose="020B0A04020102020204" pitchFamily="34" charset="0"/>
              </a:rPr>
              <a:t>S.K. MITTAL &amp; CO. </a:t>
            </a:r>
          </a:p>
        </p:txBody>
      </p:sp>
      <p:pic>
        <p:nvPicPr>
          <p:cNvPr id="13317" name="Picture 2" descr="C:\Documents and Settings\vimittal.APPLICATIONS\My Documents\My Pictures\ca.bmp">
            <a:extLst>
              <a:ext uri="{FF2B5EF4-FFF2-40B4-BE49-F238E27FC236}">
                <a16:creationId xmlns:a16="http://schemas.microsoft.com/office/drawing/2014/main" id="{AD87510D-0681-4E9D-7947-E05D8F54F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96000"/>
            <a:ext cx="7381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318" name="Straight Connector 7">
            <a:extLst>
              <a:ext uri="{FF2B5EF4-FFF2-40B4-BE49-F238E27FC236}">
                <a16:creationId xmlns:a16="http://schemas.microsoft.com/office/drawing/2014/main" id="{DFDB95C6-1417-9397-5F22-4DF693776E11}"/>
              </a:ext>
            </a:extLst>
          </p:cNvPr>
          <p:cNvCxnSpPr>
            <a:cxnSpLocks noChangeShapeType="1"/>
          </p:cNvCxnSpPr>
          <p:nvPr/>
        </p:nvCxnSpPr>
        <p:spPr bwMode="auto">
          <a:xfrm>
            <a:off x="228600" y="59436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3319" name="Straight Connector 8">
            <a:extLst>
              <a:ext uri="{FF2B5EF4-FFF2-40B4-BE49-F238E27FC236}">
                <a16:creationId xmlns:a16="http://schemas.microsoft.com/office/drawing/2014/main" id="{1DF75B27-0055-2427-C1AE-09185EFAC07C}"/>
              </a:ext>
            </a:extLst>
          </p:cNvPr>
          <p:cNvCxnSpPr>
            <a:cxnSpLocks noChangeShapeType="1"/>
          </p:cNvCxnSpPr>
          <p:nvPr/>
        </p:nvCxnSpPr>
        <p:spPr bwMode="auto">
          <a:xfrm>
            <a:off x="228600" y="11430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13320" name="Picture 6">
            <a:extLst>
              <a:ext uri="{FF2B5EF4-FFF2-40B4-BE49-F238E27FC236}">
                <a16:creationId xmlns:a16="http://schemas.microsoft.com/office/drawing/2014/main" id="{749287E0-1BDE-0E4B-57D7-42AC8FBED2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590800"/>
            <a:ext cx="942975"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D6A6ECBD-869B-8F77-CD0E-AE08F54572C1}"/>
              </a:ext>
            </a:extLst>
          </p:cNvPr>
          <p:cNvSpPr>
            <a:spLocks noGrp="1" noChangeArrowheads="1"/>
          </p:cNvSpPr>
          <p:nvPr>
            <p:ph type="body" idx="1"/>
          </p:nvPr>
        </p:nvSpPr>
        <p:spPr>
          <a:xfrm>
            <a:off x="2819400" y="1981200"/>
            <a:ext cx="5867400" cy="3886200"/>
          </a:xfrm>
        </p:spPr>
        <p:txBody>
          <a:bodyPr/>
          <a:lstStyle/>
          <a:p>
            <a:pPr eaLnBrk="1" hangingPunct="1"/>
            <a:r>
              <a:rPr lang="en-US" altLang="en-US" sz="2000"/>
              <a:t>Once fees is received, post confirmation of computation, JSON would be generated and submitted with department.</a:t>
            </a:r>
          </a:p>
          <a:p>
            <a:pPr eaLnBrk="1" hangingPunct="1"/>
            <a:r>
              <a:rPr lang="en-US" altLang="en-US" sz="2000"/>
              <a:t>Acknowledgment (ITR V) would be received by employee in his personal email id.</a:t>
            </a:r>
          </a:p>
          <a:p>
            <a:pPr eaLnBrk="1" hangingPunct="1"/>
            <a:r>
              <a:rPr lang="en-US" altLang="en-US" sz="2000"/>
              <a:t>ITR V to be signed and submitted in drop box provided at employee office.</a:t>
            </a:r>
          </a:p>
        </p:txBody>
      </p:sp>
      <p:sp>
        <p:nvSpPr>
          <p:cNvPr id="15363" name="Rectangle 6">
            <a:extLst>
              <a:ext uri="{FF2B5EF4-FFF2-40B4-BE49-F238E27FC236}">
                <a16:creationId xmlns:a16="http://schemas.microsoft.com/office/drawing/2014/main" id="{1E550ADD-02A9-1354-CBFC-43E3C60E6447}"/>
              </a:ext>
            </a:extLst>
          </p:cNvPr>
          <p:cNvSpPr>
            <a:spLocks noChangeArrowheads="1"/>
          </p:cNvSpPr>
          <p:nvPr/>
        </p:nvSpPr>
        <p:spPr bwMode="auto">
          <a:xfrm>
            <a:off x="457200" y="533400"/>
            <a:ext cx="54864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473075">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473075">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473075">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473075">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rgbClr val="000000"/>
              </a:buClr>
              <a:buSzPct val="90000"/>
              <a:buFont typeface="Monotype Sorts" pitchFamily="2" charset="2"/>
              <a:buChar char=" "/>
            </a:pPr>
            <a:r>
              <a:rPr lang="en-US" altLang="en-US" sz="4000"/>
              <a:t>ITR Submission</a:t>
            </a:r>
          </a:p>
        </p:txBody>
      </p:sp>
      <p:sp>
        <p:nvSpPr>
          <p:cNvPr id="15364" name="Footer Placeholder 3">
            <a:extLst>
              <a:ext uri="{FF2B5EF4-FFF2-40B4-BE49-F238E27FC236}">
                <a16:creationId xmlns:a16="http://schemas.microsoft.com/office/drawing/2014/main" id="{E81C05A4-300F-B1A2-830A-16E660665B07}"/>
              </a:ext>
            </a:extLst>
          </p:cNvPr>
          <p:cNvSpPr>
            <a:spLocks noGrp="1"/>
          </p:cNvSpPr>
          <p:nvPr>
            <p:ph type="ftr" sz="quarter" idx="10"/>
          </p:nvPr>
        </p:nvSpPr>
        <p:spPr>
          <a:xfrm>
            <a:off x="685800" y="141288"/>
            <a:ext cx="287178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l" hangingPunct="0">
              <a:spcBef>
                <a:spcPct val="0"/>
              </a:spcBef>
              <a:buClrTx/>
              <a:buSzTx/>
              <a:buFontTx/>
              <a:buNone/>
            </a:pPr>
            <a:r>
              <a:rPr lang="en-US" altLang="en-US" sz="1400" b="1">
                <a:latin typeface="Arial Black" panose="020B0A04020102020204" pitchFamily="34" charset="0"/>
              </a:rPr>
              <a:t>S.K. MITTAL &amp; CO. </a:t>
            </a:r>
          </a:p>
        </p:txBody>
      </p:sp>
      <p:pic>
        <p:nvPicPr>
          <p:cNvPr id="15365" name="Picture 2" descr="C:\Documents and Settings\vimittal.APPLICATIONS\My Documents\My Pictures\ca.bmp">
            <a:extLst>
              <a:ext uri="{FF2B5EF4-FFF2-40B4-BE49-F238E27FC236}">
                <a16:creationId xmlns:a16="http://schemas.microsoft.com/office/drawing/2014/main" id="{CD3316E1-1D83-0A46-B490-79E0C828EE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96000"/>
            <a:ext cx="7381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366" name="Straight Connector 7">
            <a:extLst>
              <a:ext uri="{FF2B5EF4-FFF2-40B4-BE49-F238E27FC236}">
                <a16:creationId xmlns:a16="http://schemas.microsoft.com/office/drawing/2014/main" id="{A38C203D-5A5F-1883-FD8E-CD4AE7B8CE99}"/>
              </a:ext>
            </a:extLst>
          </p:cNvPr>
          <p:cNvCxnSpPr>
            <a:cxnSpLocks noChangeShapeType="1"/>
          </p:cNvCxnSpPr>
          <p:nvPr/>
        </p:nvCxnSpPr>
        <p:spPr bwMode="auto">
          <a:xfrm>
            <a:off x="228600" y="59436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367" name="Straight Connector 8">
            <a:extLst>
              <a:ext uri="{FF2B5EF4-FFF2-40B4-BE49-F238E27FC236}">
                <a16:creationId xmlns:a16="http://schemas.microsoft.com/office/drawing/2014/main" id="{A55AFCCC-7E93-12BA-170A-A52E113C180A}"/>
              </a:ext>
            </a:extLst>
          </p:cNvPr>
          <p:cNvCxnSpPr>
            <a:cxnSpLocks noChangeShapeType="1"/>
          </p:cNvCxnSpPr>
          <p:nvPr/>
        </p:nvCxnSpPr>
        <p:spPr bwMode="auto">
          <a:xfrm>
            <a:off x="228600" y="11430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15368" name="Picture 6">
            <a:extLst>
              <a:ext uri="{FF2B5EF4-FFF2-40B4-BE49-F238E27FC236}">
                <a16:creationId xmlns:a16="http://schemas.microsoft.com/office/drawing/2014/main" id="{CBF03DD0-FC47-E167-5E5B-5604AF0A20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743200"/>
            <a:ext cx="128587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C5D35D1F-4977-EB84-A6EF-D1920A1EBA03}"/>
              </a:ext>
            </a:extLst>
          </p:cNvPr>
          <p:cNvSpPr>
            <a:spLocks noGrp="1" noChangeArrowheads="1"/>
          </p:cNvSpPr>
          <p:nvPr>
            <p:ph type="body" idx="1"/>
          </p:nvPr>
        </p:nvSpPr>
        <p:spPr/>
        <p:txBody>
          <a:bodyPr/>
          <a:lstStyle/>
          <a:p>
            <a:pPr eaLnBrk="1" hangingPunct="1">
              <a:defRPr/>
            </a:pPr>
            <a:r>
              <a:rPr lang="en-US" altLang="en-US" sz="2000" dirty="0"/>
              <a:t>Signed ITRs would be submitted with Income Tax department.</a:t>
            </a:r>
          </a:p>
          <a:p>
            <a:pPr eaLnBrk="1" hangingPunct="1">
              <a:defRPr/>
            </a:pPr>
            <a:r>
              <a:rPr lang="en-US" altLang="en-US" sz="2000" dirty="0"/>
              <a:t>Within 20-25 days final acknowledgment would be mailed to employees.</a:t>
            </a:r>
          </a:p>
          <a:p>
            <a:pPr eaLnBrk="1" hangingPunct="1">
              <a:defRPr/>
            </a:pPr>
            <a:r>
              <a:rPr lang="en-US" altLang="en-US" sz="2000" dirty="0"/>
              <a:t>This e-acknowledgment along with ITR V are valid proof if IT filing for all purposes including VISA, Loan processing etc.,</a:t>
            </a:r>
          </a:p>
          <a:p>
            <a:pPr marL="0" indent="0" eaLnBrk="1" hangingPunct="1">
              <a:buFont typeface="Wingdings" panose="05000000000000000000" pitchFamily="2" charset="2"/>
              <a:buNone/>
              <a:defRPr/>
            </a:pPr>
            <a:endParaRPr lang="en-US" altLang="en-US" sz="2000" dirty="0"/>
          </a:p>
        </p:txBody>
      </p:sp>
      <p:sp>
        <p:nvSpPr>
          <p:cNvPr id="17411" name="Rectangle 6">
            <a:extLst>
              <a:ext uri="{FF2B5EF4-FFF2-40B4-BE49-F238E27FC236}">
                <a16:creationId xmlns:a16="http://schemas.microsoft.com/office/drawing/2014/main" id="{5D7E8D53-C791-F829-44FC-392C38B1A9BC}"/>
              </a:ext>
            </a:extLst>
          </p:cNvPr>
          <p:cNvSpPr>
            <a:spLocks noChangeArrowheads="1"/>
          </p:cNvSpPr>
          <p:nvPr/>
        </p:nvSpPr>
        <p:spPr bwMode="auto">
          <a:xfrm>
            <a:off x="457200" y="533400"/>
            <a:ext cx="54864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473075">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473075">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473075">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473075">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473075"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rgbClr val="000000"/>
              </a:buClr>
              <a:buSzPct val="90000"/>
              <a:buFont typeface="Monotype Sorts" pitchFamily="2" charset="2"/>
              <a:buChar char=" "/>
            </a:pPr>
            <a:r>
              <a:rPr lang="en-US" altLang="en-US" sz="4000"/>
              <a:t>Acknowledgement</a:t>
            </a:r>
          </a:p>
        </p:txBody>
      </p:sp>
      <p:sp>
        <p:nvSpPr>
          <p:cNvPr id="17412" name="Footer Placeholder 3">
            <a:extLst>
              <a:ext uri="{FF2B5EF4-FFF2-40B4-BE49-F238E27FC236}">
                <a16:creationId xmlns:a16="http://schemas.microsoft.com/office/drawing/2014/main" id="{3062CE08-D095-631C-9385-496F347DA445}"/>
              </a:ext>
            </a:extLst>
          </p:cNvPr>
          <p:cNvSpPr>
            <a:spLocks noGrp="1"/>
          </p:cNvSpPr>
          <p:nvPr>
            <p:ph type="ftr" sz="quarter" idx="10"/>
          </p:nvPr>
        </p:nvSpPr>
        <p:spPr>
          <a:xfrm>
            <a:off x="685800" y="141288"/>
            <a:ext cx="287178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l" hangingPunct="0">
              <a:spcBef>
                <a:spcPct val="0"/>
              </a:spcBef>
              <a:buClrTx/>
              <a:buSzTx/>
              <a:buFontTx/>
              <a:buNone/>
            </a:pPr>
            <a:r>
              <a:rPr lang="en-US" altLang="en-US" sz="1400" b="1">
                <a:latin typeface="Arial Black" panose="020B0A04020102020204" pitchFamily="34" charset="0"/>
              </a:rPr>
              <a:t>S.K. MITTAL &amp; CO. </a:t>
            </a:r>
          </a:p>
        </p:txBody>
      </p:sp>
      <p:pic>
        <p:nvPicPr>
          <p:cNvPr id="17413" name="Picture 2" descr="C:\Documents and Settings\vimittal.APPLICATIONS\My Documents\My Pictures\ca.bmp">
            <a:extLst>
              <a:ext uri="{FF2B5EF4-FFF2-40B4-BE49-F238E27FC236}">
                <a16:creationId xmlns:a16="http://schemas.microsoft.com/office/drawing/2014/main" id="{00708767-F069-219C-C41F-53105EC748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96000"/>
            <a:ext cx="7381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414" name="Straight Connector 7">
            <a:extLst>
              <a:ext uri="{FF2B5EF4-FFF2-40B4-BE49-F238E27FC236}">
                <a16:creationId xmlns:a16="http://schemas.microsoft.com/office/drawing/2014/main" id="{1B10BEF9-F2AB-D081-EE1C-5DA6DDE70288}"/>
              </a:ext>
            </a:extLst>
          </p:cNvPr>
          <p:cNvCxnSpPr>
            <a:cxnSpLocks noChangeShapeType="1"/>
          </p:cNvCxnSpPr>
          <p:nvPr/>
        </p:nvCxnSpPr>
        <p:spPr bwMode="auto">
          <a:xfrm>
            <a:off x="228600" y="59436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415" name="Straight Connector 8">
            <a:extLst>
              <a:ext uri="{FF2B5EF4-FFF2-40B4-BE49-F238E27FC236}">
                <a16:creationId xmlns:a16="http://schemas.microsoft.com/office/drawing/2014/main" id="{76116DAE-EBCB-6156-23B8-28A26810121E}"/>
              </a:ext>
            </a:extLst>
          </p:cNvPr>
          <p:cNvCxnSpPr>
            <a:cxnSpLocks noChangeShapeType="1"/>
          </p:cNvCxnSpPr>
          <p:nvPr/>
        </p:nvCxnSpPr>
        <p:spPr bwMode="auto">
          <a:xfrm>
            <a:off x="228600" y="11430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DF0C4957-D3A7-7D45-C1BD-305E00DE417C}"/>
              </a:ext>
            </a:extLst>
          </p:cNvPr>
          <p:cNvSpPr>
            <a:spLocks noGrp="1" noChangeArrowheads="1"/>
          </p:cNvSpPr>
          <p:nvPr>
            <p:ph type="body" idx="1"/>
          </p:nvPr>
        </p:nvSpPr>
        <p:spPr>
          <a:xfrm>
            <a:off x="685800" y="3200400"/>
            <a:ext cx="8229600" cy="1143000"/>
          </a:xfrm>
        </p:spPr>
        <p:txBody>
          <a:bodyPr/>
          <a:lstStyle/>
          <a:p>
            <a:pPr algn="ctr" eaLnBrk="1" hangingPunct="1">
              <a:buFont typeface="Wingdings" panose="05000000000000000000" pitchFamily="2" charset="2"/>
              <a:buNone/>
            </a:pPr>
            <a:r>
              <a:rPr lang="en-US" altLang="en-US" sz="4000"/>
              <a:t>Thank You</a:t>
            </a:r>
          </a:p>
        </p:txBody>
      </p:sp>
      <p:sp>
        <p:nvSpPr>
          <p:cNvPr id="19459" name="Footer Placeholder 3">
            <a:extLst>
              <a:ext uri="{FF2B5EF4-FFF2-40B4-BE49-F238E27FC236}">
                <a16:creationId xmlns:a16="http://schemas.microsoft.com/office/drawing/2014/main" id="{741EEC91-534C-F670-A5BF-CB6FFF865D95}"/>
              </a:ext>
            </a:extLst>
          </p:cNvPr>
          <p:cNvSpPr>
            <a:spLocks noGrp="1"/>
          </p:cNvSpPr>
          <p:nvPr>
            <p:ph type="ftr" sz="quarter" idx="10"/>
          </p:nvPr>
        </p:nvSpPr>
        <p:spPr>
          <a:xfrm>
            <a:off x="685800" y="141288"/>
            <a:ext cx="287178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l" hangingPunct="0">
              <a:spcBef>
                <a:spcPct val="0"/>
              </a:spcBef>
              <a:buClrTx/>
              <a:buSzTx/>
              <a:buFontTx/>
              <a:buNone/>
            </a:pPr>
            <a:r>
              <a:rPr lang="en-US" altLang="en-US" sz="1400" b="1">
                <a:latin typeface="Arial Black" panose="020B0A04020102020204" pitchFamily="34" charset="0"/>
              </a:rPr>
              <a:t>S.K. MITTAL &amp; CO. </a:t>
            </a:r>
          </a:p>
        </p:txBody>
      </p:sp>
      <p:pic>
        <p:nvPicPr>
          <p:cNvPr id="19460" name="Picture 2" descr="C:\Documents and Settings\vimittal.APPLICATIONS\My Documents\My Pictures\ca.bmp">
            <a:extLst>
              <a:ext uri="{FF2B5EF4-FFF2-40B4-BE49-F238E27FC236}">
                <a16:creationId xmlns:a16="http://schemas.microsoft.com/office/drawing/2014/main" id="{5DBF9332-4F35-337F-22B4-FD22D7458B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96000"/>
            <a:ext cx="7381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461" name="Straight Connector 6">
            <a:extLst>
              <a:ext uri="{FF2B5EF4-FFF2-40B4-BE49-F238E27FC236}">
                <a16:creationId xmlns:a16="http://schemas.microsoft.com/office/drawing/2014/main" id="{91C273F6-03C3-277F-E29E-DEA2E414D30C}"/>
              </a:ext>
            </a:extLst>
          </p:cNvPr>
          <p:cNvCxnSpPr>
            <a:cxnSpLocks noChangeShapeType="1"/>
          </p:cNvCxnSpPr>
          <p:nvPr/>
        </p:nvCxnSpPr>
        <p:spPr bwMode="auto">
          <a:xfrm>
            <a:off x="228600" y="59436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9462" name="Straight Connector 7">
            <a:extLst>
              <a:ext uri="{FF2B5EF4-FFF2-40B4-BE49-F238E27FC236}">
                <a16:creationId xmlns:a16="http://schemas.microsoft.com/office/drawing/2014/main" id="{E9A4CF75-1F01-76F3-F44D-0BFD95D69DD7}"/>
              </a:ext>
            </a:extLst>
          </p:cNvPr>
          <p:cNvCxnSpPr>
            <a:cxnSpLocks noChangeShapeType="1"/>
          </p:cNvCxnSpPr>
          <p:nvPr/>
        </p:nvCxnSpPr>
        <p:spPr bwMode="auto">
          <a:xfrm>
            <a:off x="228600" y="1143000"/>
            <a:ext cx="8763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3516</TotalTime>
  <Words>586</Words>
  <Application>Microsoft Office PowerPoint</Application>
  <PresentationFormat>On-screen Show (4:3)</PresentationFormat>
  <Paragraphs>68</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Wingdings</vt:lpstr>
      <vt:lpstr>Times New Roman</vt:lpstr>
      <vt:lpstr>Arial Black</vt:lpstr>
      <vt:lpstr>Monotype Sorts</vt:lpstr>
      <vt:lpstr>MS PGothic</vt:lpstr>
      <vt:lpstr>Pixel</vt:lpstr>
      <vt:lpstr>PowerPoint Presentation</vt:lpstr>
      <vt:lpstr>Overview</vt:lpstr>
      <vt:lpstr>Flowchart representation</vt:lpstr>
      <vt:lpstr>PowerPoint Presentation</vt:lpstr>
      <vt:lpstr>PowerPoint Presentation</vt:lpstr>
      <vt:lpstr>PowerPoint Presentation</vt:lpstr>
      <vt:lpstr>PowerPoint Presentation</vt:lpstr>
      <vt:lpstr>PowerPoint Presentation</vt:lpstr>
    </vt:vector>
  </TitlesOfParts>
  <Company>Anderson School at 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Turning Consumers into Customers</dc:title>
  <dc:creator>Pradeep Bhardwaj</dc:creator>
  <cp:lastModifiedBy>Mittal, Vikash</cp:lastModifiedBy>
  <cp:revision>241</cp:revision>
  <cp:lastPrinted>2001-04-10T00:07:27Z</cp:lastPrinted>
  <dcterms:created xsi:type="dcterms:W3CDTF">1998-11-28T21:52:28Z</dcterms:created>
  <dcterms:modified xsi:type="dcterms:W3CDTF">2024-02-08T05:10:18Z</dcterms:modified>
</cp:coreProperties>
</file>